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Fira Code Light"/>
      <p:regular r:id="rId37"/>
      <p:bold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Bebas Neue"/>
      <p:regular r:id="rId43"/>
    </p:embeddedFont>
    <p:embeddedFont>
      <p:font typeface="Fira Code"/>
      <p:regular r:id="rId44"/>
      <p:bold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FiraCode-regular.fntdata"/><Relationship Id="rId21" Type="http://schemas.openxmlformats.org/officeDocument/2006/relationships/slide" Target="slides/slide17.xml"/><Relationship Id="rId43" Type="http://schemas.openxmlformats.org/officeDocument/2006/relationships/font" Target="fonts/BebasNeue-regular.fntdata"/><Relationship Id="rId24" Type="http://schemas.openxmlformats.org/officeDocument/2006/relationships/slide" Target="slides/slide20.xml"/><Relationship Id="rId46" Type="http://schemas.openxmlformats.org/officeDocument/2006/relationships/font" Target="fonts/Oswald-regular.fntdata"/><Relationship Id="rId23" Type="http://schemas.openxmlformats.org/officeDocument/2006/relationships/slide" Target="slides/slide19.xml"/><Relationship Id="rId45" Type="http://schemas.openxmlformats.org/officeDocument/2006/relationships/font" Target="fonts/FiraCod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Oswald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FiraCodeLight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font" Target="fonts/FiraCode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9d68ab4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9d68ab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3341adf1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3341adf1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Los eventos de React se nombran usando camelCase, en vez de minúsculas.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 JSX pasas una función como el manejador del evento, en vez de un string.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3341adf1e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3341adf1e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Los eventos de React se nombran usando camelCase, en vez de minúsculas.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 JSX pasas una función como el manejador del evento, en vez de un string.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338fd0232a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338fd0232a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3341adf1e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3341adf1e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3341adf1ec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3341adf1e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3341adf1ec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13341adf1ec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3341adf1ec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3341adf1ec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Las keys deben ser únicas sólo entre hermanos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338fd0232a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338fd0232a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13341adf1ec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13341adf1ec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3341adf1ec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3341adf1ec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 lógico “Y”</a:t>
            </a:r>
            <a:br>
              <a:rPr lang="en"/>
            </a:br>
            <a:r>
              <a:rPr lang="en"/>
              <a:t>If-else de 1 sola linea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38fd0232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38fd0232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338fd0232a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338fd0232a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13341adf1ec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13341adf1ec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 lógico “Y”</a:t>
            </a:r>
            <a:br>
              <a:rPr lang="en"/>
            </a:br>
            <a:r>
              <a:rPr lang="en"/>
              <a:t>If-else de 1 sola linea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3341adf1ec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3341adf1ec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 lógico “Y”</a:t>
            </a:r>
            <a:br>
              <a:rPr lang="en"/>
            </a:br>
            <a:r>
              <a:rPr lang="en"/>
              <a:t>If-else de 1 sola linea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338fd0232a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338fd0232a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11fd395ecf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11fd395ecf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11fd395ec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11fd395ec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338fd0232a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338fd0232a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13341adf1ec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13341adf1ec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13341adf1ec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13341adf1ec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338fd0232a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338fd0232a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65840171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65840171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1354be789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1354be789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1354be7899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1354be7899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1338fd0232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1338fd0232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338fd0232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338fd0232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38fd0232a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38fd0232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Estos objetos son llamados “Elementos de React”. Puedes pensar en ellos como descripciones de lo que quieres ver en pantalla. React lee estos objetos y los usa para construir el DOM y mantenerlo actualizado.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338fd0232a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338fd0232a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38fd0232a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38fd0232a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componentes permiten separar la interfaz de usuario en piezas independientes, reutilizables y pensar en cada pieza de forma aislada.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Llamamos a dichos componentes “funcionales” porque literalmente son funciones JavaScript. También puedes utilizar una clase de ES6 para definir un componente.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338fd0232a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338fd0232a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 sea que declares un componente como una función o como una clase, este nunca debe modificar sus props. Tales funciones son llamadas “puras” porque no tratan de cambiar sus entradas, y siempre devuelven el mismo resultado para las mismas entradas.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338fd0232a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338fd0232a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 txBox="1"/>
          <p:nvPr>
            <p:ph hasCustomPrompt="1" type="title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3"/>
          <p:cNvSpPr txBox="1"/>
          <p:nvPr>
            <p:ph hasCustomPrompt="1" idx="2" type="title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1" type="subTitle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3" type="title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13"/>
          <p:cNvSpPr txBox="1"/>
          <p:nvPr>
            <p:ph hasCustomPrompt="1" idx="4" type="title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idx="5" type="subTitle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6" type="title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3"/>
          <p:cNvSpPr txBox="1"/>
          <p:nvPr>
            <p:ph hasCustomPrompt="1" idx="7" type="title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8" type="subTitle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9" type="title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13"/>
          <p:cNvSpPr txBox="1"/>
          <p:nvPr>
            <p:ph hasCustomPrompt="1" idx="13" type="title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idx="14" type="subTitle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 txBox="1"/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 txBox="1"/>
          <p:nvPr>
            <p:ph idx="1" type="subTitle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 txBox="1"/>
          <p:nvPr>
            <p:ph idx="1" type="subTitle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2" type="subTitle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3" type="subTitle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7" type="subTitle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 txBox="1"/>
          <p:nvPr>
            <p:ph idx="1" type="subTitle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2" type="subTitle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3" type="subTitle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4" type="subTitle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5" type="subTitle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0"/>
          <p:cNvSpPr txBox="1"/>
          <p:nvPr>
            <p:ph idx="1" type="subTitle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2" type="title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0"/>
          <p:cNvSpPr txBox="1"/>
          <p:nvPr>
            <p:ph idx="3" type="subTitle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4" type="title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20"/>
          <p:cNvSpPr txBox="1"/>
          <p:nvPr>
            <p:ph idx="5" type="subTitle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6" type="title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2" type="title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" name="Google Shape;223;p21"/>
          <p:cNvSpPr txBox="1"/>
          <p:nvPr>
            <p:ph idx="3" type="subTitle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4" type="title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6" type="title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21"/>
          <p:cNvSpPr txBox="1"/>
          <p:nvPr>
            <p:ph idx="7" type="subTitle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8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"/>
          <p:cNvSpPr txBox="1"/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22"/>
          <p:cNvSpPr txBox="1"/>
          <p:nvPr>
            <p:ph idx="1" type="subTitle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2"/>
          <p:cNvSpPr txBox="1"/>
          <p:nvPr>
            <p:ph idx="2" type="title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22"/>
          <p:cNvSpPr txBox="1"/>
          <p:nvPr>
            <p:ph idx="3" type="subTitle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2"/>
          <p:cNvSpPr txBox="1"/>
          <p:nvPr>
            <p:ph idx="4" type="title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22"/>
          <p:cNvSpPr txBox="1"/>
          <p:nvPr>
            <p:ph idx="5" type="subTitle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2"/>
          <p:cNvSpPr txBox="1"/>
          <p:nvPr>
            <p:ph idx="6" type="title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22"/>
          <p:cNvSpPr txBox="1"/>
          <p:nvPr>
            <p:ph idx="7" type="subTitle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2"/>
          <p:cNvSpPr txBox="1"/>
          <p:nvPr>
            <p:ph idx="8" type="title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22"/>
          <p:cNvSpPr txBox="1"/>
          <p:nvPr>
            <p:ph idx="9" type="subTitle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2"/>
          <p:cNvSpPr txBox="1"/>
          <p:nvPr>
            <p:ph idx="13" type="title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22"/>
          <p:cNvSpPr txBox="1"/>
          <p:nvPr>
            <p:ph idx="14" type="subTitle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2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 txBox="1"/>
          <p:nvPr>
            <p:ph hasCustomPrompt="1" type="title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/>
          <p:nvPr>
            <p:ph idx="1" type="subTitle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3"/>
          <p:cNvSpPr txBox="1"/>
          <p:nvPr>
            <p:ph hasCustomPrompt="1" idx="2" type="title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/>
          <p:nvPr>
            <p:ph idx="3" type="subTitle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3"/>
          <p:cNvSpPr txBox="1"/>
          <p:nvPr>
            <p:ph hasCustomPrompt="1" idx="4" type="title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/>
          <p:nvPr>
            <p:ph idx="5" type="subTitle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3" name="Google Shape;273;p24"/>
          <p:cNvSpPr txBox="1"/>
          <p:nvPr>
            <p:ph idx="1" type="subTitle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4" name="Google Shape;274;p24"/>
          <p:cNvSpPr txBox="1"/>
          <p:nvPr>
            <p:ph idx="2" type="subTitle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includes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4" name="Google Shape;294;p25">
            <a:hlinkClick action="ppaction://hlinksldjump" r:id="rId2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26">
            <a:hlinkClick action="ppaction://hlinksldjump" r:id="rId2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1" name="Google Shape;341;p27">
            <a:hlinkClick action="ppaction://hlinksldjump" r:id="rId2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fmla="val 28586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rect b="b" l="l" r="r" t="t"/>
              <a:pathLst>
                <a:path extrusionOk="0" h="8234" w="8321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rect b="b" l="l" r="r" t="t"/>
              <a:pathLst>
                <a:path extrusionOk="0" h="23021" w="29245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rect b="b" l="l" r="r" t="t"/>
                <a:pathLst>
                  <a:path extrusionOk="0" h="1295" w="9861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rect b="b" l="l" r="r" t="t"/>
                <a:pathLst>
                  <a:path extrusionOk="0" h="1293" w="21856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rect b="b" l="l" r="r" t="t"/>
                <a:pathLst>
                  <a:path extrusionOk="0" h="1294" w="18269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9"/>
          <p:cNvSpPr txBox="1"/>
          <p:nvPr>
            <p:ph idx="1" type="subTitle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%253Cbutton%2520onclick%253D%2522activarLasers%28%29%2522%253E%250A%2520%2520Activar%2520l%25C3%25A1sers%250A%253C%252Fbutton%253E%250A%250Afunction%2520activarLasers%28%29%2520%257B%250A%2520%2520alert%28%2522L%25C3%25A1sers%2520activados%21%2522%29%253B%250A%257D" TargetMode="External"/><Relationship Id="rId11" Type="http://schemas.openxmlformats.org/officeDocument/2006/relationships/image" Target="../media/image9.png"/><Relationship Id="rId10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function%2520ComponenteLasers%28%29%2520%257B%250A%2520%2520const%2520activarLasers%2520%253D%2520%28%29%2520%253D%253E%2520%257B%250A%2520%2520%2520%2520alert%28%2522L%25C3%25A1sers%2520activados%21%2522%29%253B%250A%2520%2520%257D%253B%250A%2520%2520return%2520%28%250A%2520%2520%2520%2520%253Cbutton%2520onClick%253D%257BactivarLasers%257D%253E%250A%2520%2520%2520%2520%2520%2520Activar%2520l%25C3%25A1sers%250A%2520%2520%2520%2520%253C%252Fbutton%253E%250A%2520%2520%29%253B%250A%257D%250A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%253Cbutton%2520onclick%253D%2522activarLasers%28%29%2522%253E%250A%2520%2520Activar%2520l%25C3%25A1sers%250A%253C%252Fbutton%253E%250A%250Afunction%2520activarLasers%28%29%2520%257B%250A%2520%2520alert%28%2522L%25C3%25A1sers%2520activados%21%2522%29%253B%250A%257D" TargetMode="External"/><Relationship Id="rId11" Type="http://schemas.openxmlformats.org/officeDocument/2006/relationships/image" Target="../media/image7.png"/><Relationship Id="rId10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class%2520ComponenteLasers%2520extends%2520React.Component%2520%257B%250A%2520%2520activarLasers%28%29%2520%257B%250A%2520%2520%2520%2520alert%28%2522L%25C3%25A1sers%2520activados%21%2522%29%253B%250A%2520%2520%257D%250A%250A%2520%2520render%28%29%2520%257B%250A%2520%2520%2520%2520return%2520%28%250A%2520%2520%2520%2520%2520%2520%253Cbutton%2520onClick%253D%257B%28%29%2520%253D%253E%2520this.activarLasers%28%29%257D%253E%250A%2520%2520%2520%2520%2520%2520%2520%2520Activar%2520l%25C3%25A1sers%250A%2520%2520%2520%2520%2520%2520%253C%252Fbutton%253E%250A%2520%2520%2520%2520%29%253B%250A%2520%2520%257D%250A%257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const%2520numeros%2520%253D%2520%255B1%252C%25202%252C%25203%252C%25204%252C%25205%255D%253B%250Aconst%2520dobles%2520%253D%2520numeros.map%28%28num%29%2520%253D%253E%2520num%2520*%25202%29%253B%250Aconsole.log%28dobles%29%253B%250A%252F%252F%2520%255B2%252C%25204%252C%25206%252C%25208%252C%252010%255D" TargetMode="External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const%2520listaDeSuper%2520%253D%2520%255B%250A%2520%2520%2522Leche%2522%252C%250A%2520%2520%2522Jam%25C3%25B3n%2522%252C%250A%2520%2520%2522Vino%2520tinto%2522%252C%250A%2520%2520%2522Queso%2520suizo%2522%252C%250A%2520%2520%2522Croutones%2522%250A%255D%253B%250A%250Aroot.render%28%250A%2520%2520%253Cdiv%253E%250A%2520%2520%2520%2520%253Ch2%253ELo%2520que%2520tengo%2520que%2520comprar%2520de%2520super%2520es%253A%253C%252Fh2%253E%250A%2520%2520%2520%2520%253Cul%253E%250A%2520%2520%2520%2520%2520%2520%257BlistaDeSuper.map%28%28item%29%2520%253D%253E%2520%253Cli%253E%257Bitem%257D%253C%252Fli%253E%29%257D%250A%2520%2520%2520%2520%253C%252Ful%253E%250A%2520%2520%253C%252Fdiv%253E%250A%29%253B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const%2520listaDeSuper%2520%253D%2520%255B%250A%2520%2520%2522Leche%2522%252C%250A%2520%2520%2522Jam%25C3%25B3n%2522%252C%250A%2520%2520%2522Vino%2520tinto%2522%252C%250A%2520%2520%2522Queso%2520suizo%2522%252C%250A%2520%2520%2522Croutones%2522%250A%255D%253B%250A%250Aroot.render%28%250A%2520%2520%253Cdiv%253E%250A%2520%2520%2520%2520%253Ch2%253ELo%2520que%2520tengo%2520que%2520comprar%2520de%2520super%2520es%253A%253C%252Fh2%253E%250A%2520%2520%2520%2520%253Cul%253E%250A%2520%2520%2520%2520%2520%2520%257BlistaDeSuper.map%28%28item%29%2520%253D%253E%2520%253Cli%253E%257Bitem%257D%253C%252Fli%253E%29%257D%250A%2520%2520%2520%2520%253C%252Ful%253E%250A%2520%2520%253C%252Fdiv%253E%250A%29%253B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const%2520listaDeSuper%2520%253D%2520%255B%250A%2520%2520%2522Leche%2522%252C%250A%2520%2520%2522Jam%25C3%25B3n%2522%252C%250A%2520%2520%2522Vino%2520tinto%2522%252C%250A%2520%2520%2522Queso%2520suizo%2522%252C%250A%2520%2520%2522Croutones%2522%250A%255D%253B%250A%250Aroot.render%28%250A%2520%2520%253Cdiv%253E%250A%2520%2520%2520%2520%253Ch2%253ELo%2520que%2520tengo%2520que%2520comprar%2520de%2520super%2520es%253A%253C%252Fh2%253E%250A%2520%2520%2520%2520%253Cul%253E%250A%2520%2520%2520%2520%2520%2520%257BlistaDeSuper.map%28%28item%29%2520%253D%253E%2520%253Cli%253E%257Bitem%257D%253C%252Fli%253E%29%257D%250A%2520%2520%2520%2520%253C%252Ful%253E%250A%2520%2520%253C%252Fdiv%253E%250A%29%253B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3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9" Type="http://schemas.openxmlformats.org/officeDocument/2006/relationships/image" Target="../media/image30.png"/><Relationship Id="rId5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function%2520BienvenidaUsuario%28props%29%2520%257B%250A%2520%2520return%2520%253Ch1%253E%25C2%25A1Bienvenido%2520de%2520vuelta%2520%257Bprops.nombre%257D%21%253C%252Fh1%253E%253B%250A%257D%250Afunction%2520BienvenidaInvitado%28%29%2520%257B%250A%2520%2520return%2520%253Ch1%253EPor%2520favor%252C%2520inicia%2520sesi%25C3%25B3n.%253C%252Fh1%253E%253B%250A%257D" TargetMode="External"/><Relationship Id="rId6" Type="http://schemas.openxmlformats.org/officeDocument/2006/relationships/image" Target="../media/image27.png"/><Relationship Id="rId7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function%2520Bienvenida%28props%29%2520%257B%250A%2520%2520const%2520%257B%2520usuario%2520%257D%2520%253D%2520props%253B%250A%2520%2520if%2520%28usuario%29%2520%257B%250A%2520%2520%2520%2520return%2520%253CBienvenidaUsuario%2520nombre%253D%257Busuario.nombre%257D%2520%252F%253E%253B%250A%2520%2520%257D%250A%2520%2520return%2520%253CBienvenidaInvitado%2520%252F%253E%253B%250A%257D" TargetMode="External"/><Relationship Id="rId8" Type="http://schemas.openxmlformats.org/officeDocument/2006/relationships/image" Target="../media/image23.png"/><Relationship Id="rId11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root.render%28%253CBienvenida%2520usuarix%253D%257B%257B%2520nombre%253A%2520%27Emily%27%2520%257D%257D%2520%252F%253E%29%253B%250Aroot.render%28%253CBienvenida%2520%252F%253E%29%253B" TargetMode="External"/><Relationship Id="rId10" Type="http://schemas.openxmlformats.org/officeDocument/2006/relationships/image" Target="../media/image25.png"/><Relationship Id="rId12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function%2520Correspondencia%28props%29%2520%257B%250A%2520%2520const%2520%257B%2520mensajesSinLeer%2520%257D%2520%253D%2520props%253B%250A%2520%2520return%2520%253Cdiv%253E%250A%2520%2520%2520%2520%253Ch2%253EBienvenidx%21%253C%252Fh2%253E%250A%2520%2520%2520%2520%257B%2520mensajesSinLeer.length%2520%253E%25200%2520%2526%2526%250A%2520%2520%2520%2520%2520%2520%253Cp%253E%25C2%25A1Parece%2520que%2520tienes%2520%257BmensajesSinLeer.length%257D%2520mensajes%2520sin%2520leer%21%253C%252Fp%253E%250A%2520%2520%2520%2520%257D%250A%2520%2520%253C%252Fdiv%253E%253B%250A%257D" TargetMode="External"/><Relationship Id="rId6" Type="http://schemas.openxmlformats.org/officeDocument/2006/relationships/image" Target="../media/image22.png"/><Relationship Id="rId7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function%2520Correspondencia%28props%29%2520%257B%250A%2520%2520const%2520%257B%2520mensajesSinLeer%2520%257D%2520%253D%2520props%253B%250A%2520%2520return%2520%253Cdiv%253E%250A%2520%2520%2520%2520%253Ch2%253EBienvenidx%21%253C%252Fh2%253E%250A%2520%2520%2520%2520%257B%2520mensajesSinLeer.length%2520%253E%25200%250A%2520%2520%2520%2520%2520%2520%253F%2520%253Cp%253E%25C2%25A1Parece%2520que%2520tienes%2520%257BmensajesSinLeer.length%257D%2520mensajes%2520sin%2520leer%21%253C%252Fp%253E%250A%2520%2520%2520%2520%2520%2520%253A%2520%253Cp%253ENo%2520tienes%2520ning%25C3%25BAn%2520mensaje%2520nuevo%2520%25F0%259F%2598%25BA%253C%252Fp%253E%250A%2520%2520%2520%2520%257D%250A%2520%2520%253C%252Fdiv%253E%253B%250A%257D" TargetMode="External"/><Relationship Id="rId8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class%2520Contador%2520extends%2520React.Component%2520%257B%250A%2520%2520constructor%28props%29%2520%257B%250A%2520%2520%2520%2520super%28props%29%253B%250A%2520%2520%2520%2520this.state%2520%253D%2520%257B%250A%2520%2520%2520%2520%2520%2520count%253A%25200%252C%250A%2520%2520%2520%2520%257D%253B%250A%2520%2520%257D%250A%250A%2520%2520render%28%29%2520%257B%250A%2520%2520%2520%2520return%2520%253Ch1%253E%257Bthis.state.count%257D%253C%252Fh1%253E%253B%250A%2520%2520%257D%250A%257D%250A%250Aconst%2520root%2520%253D%2520ReactDOM.createRoot%28document.getElementById%28%27root%27%29%29%253B%2520%250Aroot.render%28%253CContador%2520%252F%253E%29%253B%250A" TargetMode="External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class%2520Contador%2520extends%2520React.Component%2520%257B%250A%2520%2520constructor%28props%29%2520%257B%250A%2520%2520%2520%2520super%28props%29%253B%250A%2520%2520%2520%2520this.state%2520%253D%2520%257B%250A%2520%2520%2520%2520%2520%2520count%253A%25200%252C%250A%2520%2520%2520%2520%257D%253B%250A%2520%2520%257D%250A%250A%2520%2520reiniciar%28%29%2520%257B%250A%2520%2520%2520%2520this.setState%28%257B%2520count%253A%25200%2520%257D%29%253B%250A%2520%2520%257D%250A%250A%2520%2520agregarOQuitar%28valor%29%2520%257B%250A%2520%2520%2520%2520this.setState%28%28s%29%2520%253D%253E%2520%28%257B%2520count%253A%2520s.count%2520%252B%2520valor%2520%257D%29%29%253B%250A%2520%2520%257D%250A%250A%2520%2520render%28%29%2520%257B%250A%2520%2520%2520%2520return%2520%253Cdiv%253E%250A%2520%2520%2520%2520%2520%2520%253Ch1%253E%257Bthis.state.count%257D%253C%252Fh1%253E%250A%2520%2520%2520%2520%2520%2520%253Cbutton%2520onClick%253D%257B%28%29%2520%253D%253E%2520this.agregarOQuitar%28-1%29%257D%253EQuitar%253C%252Fbutton%253E%250A%2520%2520%2520%2520%2520%2520%253Cbutton%2520onClick%253D%257B%28%29%2520%253D%253E%2520this.reiniciar%28%29%257D%253EReiniciar%253C%252Fbutton%253E%250A%2520%2520%2520%2520%2520%2520%253Cbutton%2520onClick%253D%257B%28%29%2520%253D%253E%2520this.agregarOQuitar%281%29%257D%253EA%25C3%25B1adir%253C%252Fbutton%253E%250A%2520%2520%2520%2520%253C%252Fdiv%253E%253B%250A%2520%2520%257D%250A%257D%250A%250Aconst%2520root%2520%253D%2520ReactDOM.createRoot%28document.getElementById%28%27root%27%29%29%253B%2520%250Aroot.render%28%253CContador%2520%252F%253E%29%253B%250A" TargetMode="External"/><Relationship Id="rId6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hyperlink" Target="https://carbon.now.sh/?bg=rgba%28241%2C100%2C30%2C1%29&amp;t=oceanic-next&amp;wt=none&amp;l=jsx&amp;width=542&amp;ds=true&amp;dsyoff=20px&amp;dsblur=68px&amp;wc=true&amp;wa=false&amp;pv=35px&amp;ph=35px&amp;ln=false&amp;fl=1&amp;fm=Hack&amp;fs=14px&amp;lh=133%25&amp;si=false&amp;es=2x&amp;wm=false&amp;code=import%2520%257B%2520useState%2520%257D%2520from%2520%2522react%2522%253B%250A%250Aconst%2520FooBar%2520%253D%2520%28%29%2520%253D%253E%2520%257B%250A%2520%2520const%2520%255Bvalue%252C%2520setValue%255D%2520%253D%2520useState%28%2522foo%2522%29%253B%250A%2520%2520%250A%2520%2520const%2520onButtonClick%2520%253D%2520%28%29%2520%253D%253E%2520%257B%250A%2520%2520%2520%2520setValue%28%2522bar%2522%29%253B%250A%2520%2520%257D%253B%250A%250A%2520%2520return%2520%28%250A%2520%2520%2509%253Cdiv%253E%250A%2520%2520%2520%2520%2520%2520%253Cbutton%2520onClick%253D%257BonButtonClick%257D%253EPresiona%21%253C%252Fbutton%253E%250A%2520%2520%2520%2520%2520%2520%253Cp%253E%257Btext%257D%253C%252Fp%253E%250A%2520%2520%2520%2520%253C%252Fdiv%253E%2520%250A%2520%2520%29%253B%250A%257D%253B%250A" TargetMode="External"/><Relationship Id="rId6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hyperlink" Target="https://carbon.now.sh/?bg=rgba%28241%2C100%2C30%2C1%29&amp;t=oceanic-next&amp;wt=none&amp;l=jsx&amp;width=542&amp;ds=true&amp;dsyoff=20px&amp;dsblur=68px&amp;wc=true&amp;wa=false&amp;pv=35px&amp;ph=35px&amp;ln=false&amp;fl=1&amp;fm=Hack&amp;fs=14px&amp;lh=133%25&amp;si=false&amp;es=2x&amp;wm=false&amp;code=import%2520%257B%2520useEffect%2520%257D%2520from%2520%2522react%2522%253B%250A%250AuseEffect%28%28%29%2520%253D%253E%2520%257B%250A%2520%2520%252F%252F%2520se%2520ejecuta%2520cada%2520vez%2520que%2520el%2520%250A%2520%2520%252F%252F%2520componente%2520se%2520actualiza%250A%2520%2520%252F%252F%2520Equivalente%2520a%2520componentDidUpdate%250A%257D%29%250A%250AuseEffect%28%28%29%2520%253D%253E%2520%257B%250A%2520%2520%252F%252F%2520se%2520ejecuta%2520la%2520primera%2520vez%2520que%2520el%250A%2520%2520%252F%252F%2520componente%2520actualizado%2520el%2520DOM.%250A%2520%2520%252F%252F%2520Equivalente%2520a%2520componentDidMount%250A%257D%252C%2520%255B%255D%29%250A%250AuseEffect%28%28%29%2520%253D%253E%2520%257B%250A%2520%2520%252F%252F%2520se%2520ejecuta%2520cada%2520vez%2520que%2520el%2520%250A%2520%2520%252F%252F%2520componente%2520se%2520actualiza%2520%250A%2520%2520%252F%252F%2520y%2520las%2520dependencias%2520han%2520cambiado%250A%257D%252C%2520%255Bdependency%255D%29%250A" TargetMode="External"/><Relationship Id="rId6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9" Type="http://schemas.openxmlformats.org/officeDocument/2006/relationships/image" Target="../media/image33.png"/><Relationship Id="rId5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%252F%252F%2520Importar%2520hoja%2520de%2520estilos%2520regular%250Aimport%2520%27.%252FApp.css%27%253B%250A%252F%252F%2520Importar%2520un%2520m%25C3%25B3dulo%2520CSS%2520y%2520se%2520asigne%2520a%2520una%2520variable%2520%2522estilos%2522%250Aimport%2520estilos%2520from%2520%27.%252FApp.module.css%27%253B%250A%250Afunction%2520App%28%29%2520%257B%250A%2520%2520return%2520%28%250A%2520%2520%2520%2520%253Cp%2520className%253D%257Bestilos.pruebaTexto%257D%253EHola%2520desde%2520mi%2520componente%2520App%21%21%21%253C%252Fp%253E%250A%2520%2520%29%253B%250A%257D%250A%250Aexport%2520default%2520App%253B%250A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32.xml"/><Relationship Id="rId4" Type="http://schemas.openxmlformats.org/officeDocument/2006/relationships/slide" Target="/ppt/slides/slide1.xml"/><Relationship Id="rId9" Type="http://schemas.openxmlformats.org/officeDocument/2006/relationships/image" Target="../media/image39.png"/><Relationship Id="rId5" Type="http://schemas.openxmlformats.org/officeDocument/2006/relationships/image" Target="../media/image1.png"/><Relationship Id="rId6" Type="http://schemas.openxmlformats.org/officeDocument/2006/relationships/hyperlink" Target="https://www.etsy.com/" TargetMode="External"/><Relationship Id="rId7" Type="http://schemas.openxmlformats.org/officeDocument/2006/relationships/image" Target="../media/image40.png"/><Relationship Id="rId8" Type="http://schemas.openxmlformats.org/officeDocument/2006/relationships/hyperlink" Target="https://www.etsy.com/codeascraf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9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const%2520nombre%2520%253D%2520%27Samantha%2520Reyes%27%253B%250Aconst%2520elemento%2520%253D%2520%253Ch1%253EHola%252C%2520%257Bnombre%257D%253C%252Fh1%253E" TargetMode="External"/><Relationship Id="rId5" Type="http://schemas.openxmlformats.org/officeDocument/2006/relationships/hyperlink" Target="https://carbon.now.sh/?bg=rgba%28241%2C100%2C30%2C1%29&amp;t=oceanic-next&amp;wt=none&amp;l=jsx&amp;width=680&amp;ds=true&amp;dsyoff=20px&amp;dsblur=49px&amp;wc=true&amp;wa=true&amp;pv=37px&amp;ph=42px&amp;ln=true&amp;fl=1&amp;fm=JetBrains+Mono&amp;fs=14px&amp;lh=133%25&amp;si=false&amp;es=2x&amp;wm=false&amp;code=const%2520elemento%2520%253D%2520%253Ch3%253E%25C2%25A1Hola%2520Mundo%21%253C%252Fh3%253E%253B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function%2520convierteNombre%28usuario%29%2520%257B%250A%2520%2520return%2520%2560%2524%257Busuario.nombre%257D%2520%2524%257Busuario.apellido%257D%2560%253B%250A%257D%250A%250Aconst%2520usuario%2520%253D%2520%257B%250A%2520%2520nombre%253A%2520%27Spencer%27%252C%250A%2520%2520apellido%253A%2520%27Hastings%27%252C%250A%257D%253B%250A%250Aconst%2520elemento%2520%253D%2520%28%250A%2520%2520%253Ch5%253E%250A%2520%2520%2520%2520Hola%2520extra%25C3%25B1o.%250A%2520%2520%253C%252Fh5%253E%250A%29%253B%250A%250Afunction%2520traeSaludo%28persona%29%2520%257B%250A%2520%2520if%2520%28persona%29%2520%257B%250A%2520%2520%2520%2520return%2520%253Ch5%253EHola%252C%2520%257BconvierteNombre%28persona%29%257D%253C%252Fh5%253E%253B%250A%2520%2520%257D%250A%2520%2520return%2520elemento%253B%250A%257D" TargetMode="External"/><Relationship Id="rId8" Type="http://schemas.openxmlformats.org/officeDocument/2006/relationships/image" Target="../media/image12.png"/><Relationship Id="rId10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const%2520elemento%2520%253D%2520%28%250A%2520%2520%253Ch1%2520className%253D%2522saludo%2522%253E%250A%2520%2520%2520%2520%25C2%25A1Hola%2520mundo%21%250A%2520%2520%253C%252Fh1%253E%250A%29%253B" TargetMode="External"/><Relationship Id="rId6" Type="http://schemas.openxmlformats.org/officeDocument/2006/relationships/image" Target="../media/image16.png"/><Relationship Id="rId7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const%2520elemento%2520%253D%2520React.createElement%28%250A%2520%2520%27h1%27%252C%250A%2520%2520%257BclassName%253A%2520%27saludo%27%257D%252C%250A%2520%2520%27%25C2%25A1Hola%2520mundo%21%27%250A%29%253B" TargetMode="External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.xml"/><Relationship Id="rId4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function%2520BienvenidaFuncional%28props%29%2520%257B%250A%2520%2520return%2520%253Ch3%253EHola%252C%2520%257Bprops.nombre%257D%21%253C%252Fh3%253E%253B%250A%257D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s://carbon.now.sh/?bg=rgba%28241%2C100%2C30%2C1%29&amp;t=material&amp;wt=none&amp;l=jsx&amp;width=680&amp;ds=true&amp;dsyoff=20px&amp;dsblur=49px&amp;wc=true&amp;wa=true&amp;pv=37px&amp;ph=42px&amp;ln=true&amp;fl=1&amp;fm=JetBrains+Mono&amp;fs=14px&amp;lh=133%25&amp;si=false&amp;es=2x&amp;wm=false&amp;code=class%2520BienvenidaClase%2520extends%2520React.Component%2520%257B%250A%2520%2520render%28%29%2520%257B%250A%2520%2520%2520%2520%2520%2520return%2520%253Ch3%253EHola%252C%2520%257Bthis.props.nombre%257D%21%253C%252Fh3%253E%253B%250A%2520%2520%257D%250A%257D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>
            <p:ph idx="1" type="subTitle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Guizar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 Servin</a:t>
            </a:r>
            <a:endParaRPr/>
          </a:p>
        </p:txBody>
      </p:sp>
      <p:sp>
        <p:nvSpPr>
          <p:cNvPr id="392" name="Google Shape;392;p28"/>
          <p:cNvSpPr txBox="1"/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grpSp>
        <p:nvGrpSpPr>
          <p:cNvPr id="393" name="Google Shape;393;p28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394" name="Google Shape;394;p28"/>
            <p:cNvSpPr/>
            <p:nvPr/>
          </p:nvSpPr>
          <p:spPr>
            <a:xfrm>
              <a:off x="6273950" y="3298356"/>
              <a:ext cx="426300" cy="396873"/>
            </a:xfrm>
            <a:custGeom>
              <a:rect b="b" l="l" r="r" t="t"/>
              <a:pathLst>
                <a:path extrusionOk="0" h="15982" w="17167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154104" y="3665446"/>
              <a:ext cx="666008" cy="37249"/>
            </a:xfrm>
            <a:custGeom>
              <a:rect b="b" l="l" r="r" t="t"/>
              <a:pathLst>
                <a:path extrusionOk="0" h="1500" w="2682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273950" y="3303326"/>
              <a:ext cx="426300" cy="126596"/>
            </a:xfrm>
            <a:custGeom>
              <a:rect b="b" l="l" r="r" t="t"/>
              <a:pathLst>
                <a:path extrusionOk="0" h="5098" w="17167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375029" y="3097292"/>
              <a:ext cx="2224098" cy="218476"/>
            </a:xfrm>
            <a:custGeom>
              <a:rect b="b" l="l" r="r" t="t"/>
              <a:pathLst>
                <a:path extrusionOk="0" h="8798" w="89564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375029" y="1818088"/>
              <a:ext cx="2224161" cy="1289166"/>
            </a:xfrm>
            <a:custGeom>
              <a:rect b="b" l="l" r="r" t="t"/>
              <a:pathLst>
                <a:path extrusionOk="0" h="51913" w="89564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434356" y="1871380"/>
              <a:ext cx="2105483" cy="1171978"/>
            </a:xfrm>
            <a:custGeom>
              <a:rect b="b" l="l" r="r" t="t"/>
              <a:pathLst>
                <a:path extrusionOk="0" h="47194" w="84785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527258" y="1968354"/>
              <a:ext cx="677425" cy="476599"/>
            </a:xfrm>
            <a:custGeom>
              <a:rect b="b" l="l" r="r" t="t"/>
              <a:pathLst>
                <a:path extrusionOk="0" h="19192" w="27279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527258" y="2497898"/>
              <a:ext cx="1407769" cy="476698"/>
            </a:xfrm>
            <a:custGeom>
              <a:rect b="b" l="l" r="r" t="t"/>
              <a:pathLst>
                <a:path extrusionOk="0" h="19196" w="56689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257635" y="1968354"/>
              <a:ext cx="677400" cy="476599"/>
            </a:xfrm>
            <a:custGeom>
              <a:rect b="b" l="l" r="r" t="t"/>
              <a:pathLst>
                <a:path extrusionOk="0" h="19192" w="27278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7002489" y="1968354"/>
              <a:ext cx="479554" cy="221338"/>
            </a:xfrm>
            <a:custGeom>
              <a:rect b="b" l="l" r="r" t="t"/>
              <a:pathLst>
                <a:path extrusionOk="0" h="8913" w="19311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7002489" y="2241370"/>
              <a:ext cx="479554" cy="733225"/>
            </a:xfrm>
            <a:custGeom>
              <a:rect b="b" l="l" r="r" t="t"/>
              <a:pathLst>
                <a:path extrusionOk="0" h="29526" w="19311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28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06" name="Google Shape;406;p28"/>
            <p:cNvSpPr/>
            <p:nvPr/>
          </p:nvSpPr>
          <p:spPr>
            <a:xfrm>
              <a:off x="7542675" y="1392460"/>
              <a:ext cx="879178" cy="692069"/>
            </a:xfrm>
            <a:custGeom>
              <a:rect b="b" l="l" r="r" t="t"/>
              <a:pathLst>
                <a:path extrusionOk="0" h="23021" w="29245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" name="Google Shape;407;p28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08" name="Google Shape;408;p28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rect b="b" l="l" r="r" t="t"/>
                <a:pathLst>
                  <a:path extrusionOk="0" h="1295" w="9861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8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rect b="b" l="l" r="r" t="t"/>
                <a:pathLst>
                  <a:path extrusionOk="0" h="1293" w="21856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rect b="b" l="l" r="r" t="t"/>
                <a:pathLst>
                  <a:path extrusionOk="0" h="1294" w="18269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2" name="Google Shape;412;p2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13" name="Google Shape;413;p2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2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2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6" name="Google Shape;416;p28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17" name="Google Shape;417;p28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18" name="Google Shape;418;p28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9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9" name="Google Shape;419;p28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0" name="Google Shape;420;p28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rect b="b" l="l" r="r" t="t"/>
                  <a:pathLst>
                    <a:path extrusionOk="0" h="14209" w="14203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8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rect b="b" l="l" r="r" t="t"/>
                  <a:pathLst>
                    <a:path extrusionOk="0" h="4650" w="4656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28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rect b="b" l="l" r="r" t="t"/>
                  <a:pathLst>
                    <a:path extrusionOk="0" h="5727" w="9793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3" name="Google Shape;423;p28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24" name="Google Shape;424;p28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8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fmla="val 50000" name="adj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7" name="Google Shape;427;p28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28" name="Google Shape;428;p28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414726" y="1013671"/>
              <a:ext cx="653730" cy="281110"/>
            </a:xfrm>
            <a:custGeom>
              <a:rect b="b" l="l" r="r" t="t"/>
              <a:pathLst>
                <a:path extrusionOk="0" h="14176" w="28015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3848871" y="832785"/>
              <a:ext cx="144823" cy="144867"/>
            </a:xfrm>
            <a:custGeom>
              <a:rect b="b" l="l" r="r" t="t"/>
              <a:pathLst>
                <a:path extrusionOk="0" h="4417" w="4416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28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2" name="Google Shape;432;p28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28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38" name="Google Shape;438;p2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2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0" name="Google Shape;440;p2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1" name="Google Shape;441;p2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2" name="Google Shape;442;p2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3" name="Google Shape;443;p2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44" name="Google Shape;444;p2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45" name="Google Shape;445;p2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47" name="Google Shape;447;p28">
            <a:hlinkClick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8" name="Google Shape;448;p28"/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9" name="Google Shape;449;p28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8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974" y="1378600"/>
            <a:ext cx="1530750" cy="133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8"/>
          <p:cNvSpPr txBox="1"/>
          <p:nvPr>
            <p:ph idx="1" type="subTitle"/>
          </p:nvPr>
        </p:nvSpPr>
        <p:spPr>
          <a:xfrm>
            <a:off x="2350150" y="3726875"/>
            <a:ext cx="29664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https://github.com/vservin/react-laboratoria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2" name="Google Shape;992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3" name="Google Shape;993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4" name="Google Shape;994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95" name="Google Shape;995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6" name="Google Shape;996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7" name="Google Shape;997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8" name="Google Shape;998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9" name="Google Shape;999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00" name="Google Shape;1000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1" name="Google Shape;1001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02" name="Google Shape;1002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3" name="Google Shape;1003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5" name="Google Shape;1005;p37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06" name="Google Shape;1006;p37"/>
          <p:cNvCxnSpPr/>
          <p:nvPr/>
        </p:nvCxnSpPr>
        <p:spPr>
          <a:xfrm>
            <a:off x="4091763" y="2915638"/>
            <a:ext cx="7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7" name="Google Shape;1007;p37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7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7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7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1" name="Google Shape;1011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12" name="Google Shape;1012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5" name="Google Shape;10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37"/>
          <p:cNvGrpSpPr/>
          <p:nvPr/>
        </p:nvGrpSpPr>
        <p:grpSpPr>
          <a:xfrm>
            <a:off x="1874425" y="369150"/>
            <a:ext cx="1100250" cy="914400"/>
            <a:chOff x="1626700" y="369150"/>
            <a:chExt cx="1100250" cy="914400"/>
          </a:xfrm>
        </p:grpSpPr>
        <p:pic>
          <p:nvPicPr>
            <p:cNvPr id="1017" name="Google Shape;1017;p37"/>
            <p:cNvPicPr preferRelativeResize="0"/>
            <p:nvPr/>
          </p:nvPicPr>
          <p:blipFill rotWithShape="1">
            <a:blip r:embed="rId5">
              <a:alphaModFix/>
            </a:blip>
            <a:srcRect b="0" l="19060" r="19355" t="0"/>
            <a:stretch/>
          </p:blipFill>
          <p:spPr>
            <a:xfrm>
              <a:off x="1626700" y="369150"/>
              <a:ext cx="56312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8" name="Google Shape;1018;p37"/>
            <p:cNvPicPr preferRelativeResize="0"/>
            <p:nvPr/>
          </p:nvPicPr>
          <p:blipFill rotWithShape="1">
            <a:blip r:embed="rId6">
              <a:alphaModFix/>
            </a:blip>
            <a:srcRect b="0" l="26217" r="25429" t="0"/>
            <a:stretch/>
          </p:blipFill>
          <p:spPr>
            <a:xfrm>
              <a:off x="2122150" y="434962"/>
              <a:ext cx="604800" cy="782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9" name="Google Shape;101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9791" y="429213"/>
            <a:ext cx="914400" cy="79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37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950" y="2058400"/>
            <a:ext cx="27432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37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85400" y="1910875"/>
            <a:ext cx="2743200" cy="200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27" name="Google Shape;1027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8" name="Google Shape;1028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9" name="Google Shape;1029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30" name="Google Shape;1030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31" name="Google Shape;1031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2" name="Google Shape;1032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33" name="Google Shape;1033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4" name="Google Shape;1034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35" name="Google Shape;1035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6" name="Google Shape;1036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37" name="Google Shape;1037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38" name="Google Shape;1038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0" name="Google Shape;1040;p38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41" name="Google Shape;1041;p38"/>
          <p:cNvCxnSpPr/>
          <p:nvPr/>
        </p:nvCxnSpPr>
        <p:spPr>
          <a:xfrm>
            <a:off x="4015563" y="2915638"/>
            <a:ext cx="7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2" name="Google Shape;1042;p38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8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6" name="Google Shape;1046;p38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47" name="Google Shape;1047;p38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0" name="Google Shape;10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1" name="Google Shape;1051;p38"/>
          <p:cNvGrpSpPr/>
          <p:nvPr/>
        </p:nvGrpSpPr>
        <p:grpSpPr>
          <a:xfrm>
            <a:off x="1874425" y="369150"/>
            <a:ext cx="1100250" cy="914400"/>
            <a:chOff x="1626700" y="369150"/>
            <a:chExt cx="1100250" cy="914400"/>
          </a:xfrm>
        </p:grpSpPr>
        <p:pic>
          <p:nvPicPr>
            <p:cNvPr id="1052" name="Google Shape;1052;p38"/>
            <p:cNvPicPr preferRelativeResize="0"/>
            <p:nvPr/>
          </p:nvPicPr>
          <p:blipFill rotWithShape="1">
            <a:blip r:embed="rId5">
              <a:alphaModFix/>
            </a:blip>
            <a:srcRect b="0" l="19060" r="19355" t="0"/>
            <a:stretch/>
          </p:blipFill>
          <p:spPr>
            <a:xfrm>
              <a:off x="1626700" y="369150"/>
              <a:ext cx="56312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38"/>
            <p:cNvPicPr preferRelativeResize="0"/>
            <p:nvPr/>
          </p:nvPicPr>
          <p:blipFill rotWithShape="1">
            <a:blip r:embed="rId6">
              <a:alphaModFix/>
            </a:blip>
            <a:srcRect b="0" l="26217" r="25429" t="0"/>
            <a:stretch/>
          </p:blipFill>
          <p:spPr>
            <a:xfrm>
              <a:off x="2122150" y="434962"/>
              <a:ext cx="604800" cy="782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4" name="Google Shape;105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9791" y="429213"/>
            <a:ext cx="914400" cy="79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38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950" y="2058400"/>
            <a:ext cx="27432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8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6800" y="1891525"/>
            <a:ext cx="3200400" cy="2048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62" name="Google Shape;106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3" name="Google Shape;106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4" name="Google Shape;106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65" name="Google Shape;106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66" name="Google Shape;106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7" name="Google Shape;106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68" name="Google Shape;106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9" name="Google Shape;106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70" name="Google Shape;107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1" name="Google Shape;107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72" name="Google Shape;107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73" name="Google Shape;107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75" name="Google Shape;1075;p39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6" name="Google Shape;1076;p39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y llaves</a:t>
            </a:r>
            <a:endParaRPr/>
          </a:p>
        </p:txBody>
      </p:sp>
      <p:sp>
        <p:nvSpPr>
          <p:cNvPr id="1077" name="Google Shape;1077;p39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/04</a:t>
            </a:r>
            <a:endParaRPr/>
          </a:p>
        </p:txBody>
      </p:sp>
      <p:sp>
        <p:nvSpPr>
          <p:cNvPr id="1078" name="Google Shape;1078;p39"/>
          <p:cNvSpPr txBox="1"/>
          <p:nvPr>
            <p:ph idx="1" type="subTitle"/>
          </p:nvPr>
        </p:nvSpPr>
        <p:spPr>
          <a:xfrm>
            <a:off x="948600" y="3392900"/>
            <a:ext cx="44319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https://es.reactjs.org/docs/lists-and-keys.html</a:t>
            </a:r>
            <a:endParaRPr sz="800"/>
          </a:p>
        </p:txBody>
      </p:sp>
      <p:sp>
        <p:nvSpPr>
          <p:cNvPr id="1079" name="Google Shape;1079;p39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0" name="Google Shape;1080;p39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1081" name="Google Shape;1081;p39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6" name="Google Shape;1086;p39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1087" name="Google Shape;1087;p39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9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9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90" name="Google Shape;1090;p39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1091" name="Google Shape;1091;p39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39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39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94" name="Google Shape;1094;p39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1095" name="Google Shape;1095;p39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1096" name="Google Shape;1096;p39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rect b="b" l="l" r="r" t="t"/>
                  <a:pathLst>
                    <a:path extrusionOk="0" h="13295" w="30618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39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rect b="b" l="l" r="r" t="t"/>
                  <a:pathLst>
                    <a:path extrusionOk="0" h="2934" w="5533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39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rect b="b" l="l" r="r" t="t"/>
                  <a:pathLst>
                    <a:path extrusionOk="0" h="3456" w="3449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39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rect b="b" l="l" r="r" t="t"/>
                  <a:pathLst>
                    <a:path extrusionOk="0" h="2443" w="2445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39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rect b="b" l="l" r="r" t="t"/>
                  <a:pathLst>
                    <a:path extrusionOk="0" h="2935" w="5533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39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rect b="b" l="l" r="r" t="t"/>
                  <a:pathLst>
                    <a:path extrusionOk="0" h="3456" w="3455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39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rect b="b" l="l" r="r" t="t"/>
                  <a:pathLst>
                    <a:path extrusionOk="0" h="2443" w="2438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39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39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5" name="Google Shape;1105;p39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1106" name="Google Shape;1106;p39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39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39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39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10" name="Google Shape;1110;p39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1111" name="Google Shape;1111;p39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12" name="Google Shape;1112;p39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1113" name="Google Shape;1113;p39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39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15" name="Google Shape;1115;p39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1116" name="Google Shape;1116;p39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9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9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9" name="Google Shape;1119;p39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9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9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8" name="Google Shape;1128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9" name="Google Shape;1129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0" name="Google Shape;1130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31" name="Google Shape;1131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32" name="Google Shape;1132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3" name="Google Shape;1133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34" name="Google Shape;1134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5" name="Google Shape;1135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6" name="Google Shape;1136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7" name="Google Shape;1137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38" name="Google Shape;1138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9" name="Google Shape;1139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41" name="Google Shape;1141;p40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40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40"/>
          <p:cNvSpPr txBox="1"/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o Arreglos</a:t>
            </a:r>
            <a:endParaRPr/>
          </a:p>
        </p:txBody>
      </p:sp>
      <p:sp>
        <p:nvSpPr>
          <p:cNvPr id="1144" name="Google Shape;1144;p40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40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40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7" name="Google Shape;1147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48" name="Google Shape;1148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1" name="Google Shape;11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40"/>
          <p:cNvSpPr/>
          <p:nvPr/>
        </p:nvSpPr>
        <p:spPr>
          <a:xfrm>
            <a:off x="5825755" y="2426800"/>
            <a:ext cx="1371598" cy="1014984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y = 2x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153" name="Google Shape;1153;p4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363" y="2342225"/>
            <a:ext cx="3200400" cy="1184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4" name="Google Shape;1154;p40"/>
          <p:cNvGrpSpPr/>
          <p:nvPr/>
        </p:nvGrpSpPr>
        <p:grpSpPr>
          <a:xfrm>
            <a:off x="5047865" y="1704189"/>
            <a:ext cx="352787" cy="352217"/>
            <a:chOff x="6524553" y="1333475"/>
            <a:chExt cx="406343" cy="405687"/>
          </a:xfrm>
        </p:grpSpPr>
        <p:sp>
          <p:nvSpPr>
            <p:cNvPr id="1155" name="Google Shape;1155;p40"/>
            <p:cNvSpPr/>
            <p:nvPr/>
          </p:nvSpPr>
          <p:spPr>
            <a:xfrm>
              <a:off x="6596142" y="1333475"/>
              <a:ext cx="22567" cy="57691"/>
            </a:xfrm>
            <a:custGeom>
              <a:rect b="b" l="l" r="r" t="t"/>
              <a:pathLst>
                <a:path extrusionOk="0" h="2017" w="789">
                  <a:moveTo>
                    <a:pt x="0" y="0"/>
                  </a:moveTo>
                  <a:lnTo>
                    <a:pt x="0" y="2017"/>
                  </a:lnTo>
                  <a:lnTo>
                    <a:pt x="788" y="2017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6643192" y="1333475"/>
              <a:ext cx="25227" cy="57691"/>
            </a:xfrm>
            <a:custGeom>
              <a:rect b="b" l="l" r="r" t="t"/>
              <a:pathLst>
                <a:path extrusionOk="0" h="2017" w="882">
                  <a:moveTo>
                    <a:pt x="1" y="0"/>
                  </a:moveTo>
                  <a:lnTo>
                    <a:pt x="1" y="2017"/>
                  </a:lnTo>
                  <a:lnTo>
                    <a:pt x="881" y="2017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6690241" y="1333475"/>
              <a:ext cx="25227" cy="57691"/>
            </a:xfrm>
            <a:custGeom>
              <a:rect b="b" l="l" r="r" t="t"/>
              <a:pathLst>
                <a:path extrusionOk="0" h="2017" w="882">
                  <a:moveTo>
                    <a:pt x="1" y="0"/>
                  </a:moveTo>
                  <a:lnTo>
                    <a:pt x="1" y="2017"/>
                  </a:lnTo>
                  <a:lnTo>
                    <a:pt x="882" y="201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6739979" y="1333475"/>
              <a:ext cx="21881" cy="57691"/>
            </a:xfrm>
            <a:custGeom>
              <a:rect b="b" l="l" r="r" t="t"/>
              <a:pathLst>
                <a:path extrusionOk="0" h="2017" w="765">
                  <a:moveTo>
                    <a:pt x="0" y="0"/>
                  </a:moveTo>
                  <a:lnTo>
                    <a:pt x="0" y="2017"/>
                  </a:lnTo>
                  <a:lnTo>
                    <a:pt x="765" y="201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6787028" y="1333475"/>
              <a:ext cx="24570" cy="57691"/>
            </a:xfrm>
            <a:custGeom>
              <a:rect b="b" l="l" r="r" t="t"/>
              <a:pathLst>
                <a:path extrusionOk="0" h="2017" w="859">
                  <a:moveTo>
                    <a:pt x="1" y="0"/>
                  </a:moveTo>
                  <a:lnTo>
                    <a:pt x="1" y="2017"/>
                  </a:lnTo>
                  <a:lnTo>
                    <a:pt x="858" y="201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834077" y="1333475"/>
              <a:ext cx="24570" cy="57691"/>
            </a:xfrm>
            <a:custGeom>
              <a:rect b="b" l="l" r="r" t="t"/>
              <a:pathLst>
                <a:path extrusionOk="0" h="2017" w="859">
                  <a:moveTo>
                    <a:pt x="1" y="0"/>
                  </a:moveTo>
                  <a:lnTo>
                    <a:pt x="1" y="2017"/>
                  </a:lnTo>
                  <a:lnTo>
                    <a:pt x="858" y="201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6596142" y="1678811"/>
              <a:ext cx="22567" cy="60351"/>
            </a:xfrm>
            <a:custGeom>
              <a:rect b="b" l="l" r="r" t="t"/>
              <a:pathLst>
                <a:path extrusionOk="0" h="2110" w="789">
                  <a:moveTo>
                    <a:pt x="0" y="0"/>
                  </a:moveTo>
                  <a:lnTo>
                    <a:pt x="0" y="2109"/>
                  </a:lnTo>
                  <a:lnTo>
                    <a:pt x="788" y="2109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6643192" y="1678811"/>
              <a:ext cx="25227" cy="60351"/>
            </a:xfrm>
            <a:custGeom>
              <a:rect b="b" l="l" r="r" t="t"/>
              <a:pathLst>
                <a:path extrusionOk="0" h="2110" w="882">
                  <a:moveTo>
                    <a:pt x="1" y="0"/>
                  </a:moveTo>
                  <a:lnTo>
                    <a:pt x="1" y="2109"/>
                  </a:lnTo>
                  <a:lnTo>
                    <a:pt x="881" y="2109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6690241" y="1678811"/>
              <a:ext cx="25227" cy="60351"/>
            </a:xfrm>
            <a:custGeom>
              <a:rect b="b" l="l" r="r" t="t"/>
              <a:pathLst>
                <a:path extrusionOk="0" h="2110" w="882">
                  <a:moveTo>
                    <a:pt x="1" y="0"/>
                  </a:moveTo>
                  <a:lnTo>
                    <a:pt x="1" y="2109"/>
                  </a:lnTo>
                  <a:lnTo>
                    <a:pt x="882" y="2109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6739979" y="1678811"/>
              <a:ext cx="21881" cy="60351"/>
            </a:xfrm>
            <a:custGeom>
              <a:rect b="b" l="l" r="r" t="t"/>
              <a:pathLst>
                <a:path extrusionOk="0" h="2110" w="765">
                  <a:moveTo>
                    <a:pt x="0" y="0"/>
                  </a:moveTo>
                  <a:lnTo>
                    <a:pt x="0" y="2109"/>
                  </a:lnTo>
                  <a:lnTo>
                    <a:pt x="765" y="2109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6787028" y="1678811"/>
              <a:ext cx="24570" cy="60351"/>
            </a:xfrm>
            <a:custGeom>
              <a:rect b="b" l="l" r="r" t="t"/>
              <a:pathLst>
                <a:path extrusionOk="0" h="2110" w="859">
                  <a:moveTo>
                    <a:pt x="1" y="0"/>
                  </a:moveTo>
                  <a:lnTo>
                    <a:pt x="1" y="2109"/>
                  </a:lnTo>
                  <a:lnTo>
                    <a:pt x="858" y="2109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6834077" y="1678811"/>
              <a:ext cx="24570" cy="60351"/>
            </a:xfrm>
            <a:custGeom>
              <a:rect b="b" l="l" r="r" t="t"/>
              <a:pathLst>
                <a:path extrusionOk="0" h="2110" w="859">
                  <a:moveTo>
                    <a:pt x="1" y="0"/>
                  </a:moveTo>
                  <a:lnTo>
                    <a:pt x="1" y="2109"/>
                  </a:lnTo>
                  <a:lnTo>
                    <a:pt x="858" y="2109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6869886" y="1405065"/>
              <a:ext cx="61009" cy="22567"/>
            </a:xfrm>
            <a:custGeom>
              <a:rect b="b" l="l" r="r" t="t"/>
              <a:pathLst>
                <a:path extrusionOk="0" h="789" w="2133">
                  <a:moveTo>
                    <a:pt x="0" y="0"/>
                  </a:moveTo>
                  <a:lnTo>
                    <a:pt x="0" y="788"/>
                  </a:lnTo>
                  <a:lnTo>
                    <a:pt x="2133" y="788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6869886" y="1452115"/>
              <a:ext cx="61009" cy="25227"/>
            </a:xfrm>
            <a:custGeom>
              <a:rect b="b" l="l" r="r" t="t"/>
              <a:pathLst>
                <a:path extrusionOk="0" h="882" w="2133">
                  <a:moveTo>
                    <a:pt x="0" y="1"/>
                  </a:moveTo>
                  <a:lnTo>
                    <a:pt x="0" y="881"/>
                  </a:lnTo>
                  <a:lnTo>
                    <a:pt x="2133" y="881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6869886" y="1499193"/>
              <a:ext cx="61009" cy="24541"/>
            </a:xfrm>
            <a:custGeom>
              <a:rect b="b" l="l" r="r" t="t"/>
              <a:pathLst>
                <a:path extrusionOk="0" h="858" w="2133">
                  <a:moveTo>
                    <a:pt x="0" y="0"/>
                  </a:moveTo>
                  <a:lnTo>
                    <a:pt x="0" y="858"/>
                  </a:lnTo>
                  <a:lnTo>
                    <a:pt x="2133" y="858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6869886" y="1548902"/>
              <a:ext cx="61009" cy="21881"/>
            </a:xfrm>
            <a:custGeom>
              <a:rect b="b" l="l" r="r" t="t"/>
              <a:pathLst>
                <a:path extrusionOk="0" h="765" w="2133">
                  <a:moveTo>
                    <a:pt x="0" y="0"/>
                  </a:moveTo>
                  <a:lnTo>
                    <a:pt x="0" y="765"/>
                  </a:lnTo>
                  <a:lnTo>
                    <a:pt x="2133" y="76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6869886" y="1595952"/>
              <a:ext cx="61009" cy="21910"/>
            </a:xfrm>
            <a:custGeom>
              <a:rect b="b" l="l" r="r" t="t"/>
              <a:pathLst>
                <a:path extrusionOk="0" h="766" w="2133">
                  <a:moveTo>
                    <a:pt x="0" y="1"/>
                  </a:moveTo>
                  <a:lnTo>
                    <a:pt x="0" y="765"/>
                  </a:lnTo>
                  <a:lnTo>
                    <a:pt x="2133" y="765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6869886" y="1643030"/>
              <a:ext cx="61009" cy="24541"/>
            </a:xfrm>
            <a:custGeom>
              <a:rect b="b" l="l" r="r" t="t"/>
              <a:pathLst>
                <a:path extrusionOk="0" h="858" w="2133">
                  <a:moveTo>
                    <a:pt x="0" y="0"/>
                  </a:moveTo>
                  <a:lnTo>
                    <a:pt x="0" y="857"/>
                  </a:lnTo>
                  <a:lnTo>
                    <a:pt x="2133" y="857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524553" y="1405065"/>
              <a:ext cx="58349" cy="22567"/>
            </a:xfrm>
            <a:custGeom>
              <a:rect b="b" l="l" r="r" t="t"/>
              <a:pathLst>
                <a:path extrusionOk="0" h="789" w="2040">
                  <a:moveTo>
                    <a:pt x="0" y="0"/>
                  </a:moveTo>
                  <a:lnTo>
                    <a:pt x="0" y="788"/>
                  </a:lnTo>
                  <a:lnTo>
                    <a:pt x="2040" y="78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6524553" y="1452115"/>
              <a:ext cx="58349" cy="25227"/>
            </a:xfrm>
            <a:custGeom>
              <a:rect b="b" l="l" r="r" t="t"/>
              <a:pathLst>
                <a:path extrusionOk="0" h="882" w="2040">
                  <a:moveTo>
                    <a:pt x="0" y="1"/>
                  </a:moveTo>
                  <a:lnTo>
                    <a:pt x="0" y="881"/>
                  </a:lnTo>
                  <a:lnTo>
                    <a:pt x="2040" y="881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6524553" y="1499193"/>
              <a:ext cx="58349" cy="24541"/>
            </a:xfrm>
            <a:custGeom>
              <a:rect b="b" l="l" r="r" t="t"/>
              <a:pathLst>
                <a:path extrusionOk="0" h="858" w="2040">
                  <a:moveTo>
                    <a:pt x="0" y="0"/>
                  </a:moveTo>
                  <a:lnTo>
                    <a:pt x="0" y="858"/>
                  </a:lnTo>
                  <a:lnTo>
                    <a:pt x="2040" y="85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524553" y="1548902"/>
              <a:ext cx="58349" cy="21881"/>
            </a:xfrm>
            <a:custGeom>
              <a:rect b="b" l="l" r="r" t="t"/>
              <a:pathLst>
                <a:path extrusionOk="0" h="765" w="2040">
                  <a:moveTo>
                    <a:pt x="0" y="0"/>
                  </a:moveTo>
                  <a:lnTo>
                    <a:pt x="0" y="765"/>
                  </a:lnTo>
                  <a:lnTo>
                    <a:pt x="2040" y="765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6524553" y="1595952"/>
              <a:ext cx="58349" cy="21910"/>
            </a:xfrm>
            <a:custGeom>
              <a:rect b="b" l="l" r="r" t="t"/>
              <a:pathLst>
                <a:path extrusionOk="0" h="766" w="2040">
                  <a:moveTo>
                    <a:pt x="0" y="1"/>
                  </a:moveTo>
                  <a:lnTo>
                    <a:pt x="0" y="765"/>
                  </a:lnTo>
                  <a:lnTo>
                    <a:pt x="2040" y="765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6524553" y="1643030"/>
              <a:ext cx="58349" cy="24541"/>
            </a:xfrm>
            <a:custGeom>
              <a:rect b="b" l="l" r="r" t="t"/>
              <a:pathLst>
                <a:path extrusionOk="0" h="858" w="2040">
                  <a:moveTo>
                    <a:pt x="0" y="0"/>
                  </a:moveTo>
                  <a:lnTo>
                    <a:pt x="0" y="857"/>
                  </a:lnTo>
                  <a:lnTo>
                    <a:pt x="2040" y="857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712121" y="1374576"/>
              <a:ext cx="174361" cy="320834"/>
            </a:xfrm>
            <a:custGeom>
              <a:rect b="b" l="l" r="r" t="t"/>
              <a:pathLst>
                <a:path extrusionOk="0" h="11217" w="6096">
                  <a:moveTo>
                    <a:pt x="487" y="0"/>
                  </a:moveTo>
                  <a:lnTo>
                    <a:pt x="1" y="5608"/>
                  </a:lnTo>
                  <a:lnTo>
                    <a:pt x="487" y="11217"/>
                  </a:lnTo>
                  <a:lnTo>
                    <a:pt x="6096" y="11217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6566311" y="1374576"/>
              <a:ext cx="159774" cy="320834"/>
            </a:xfrm>
            <a:custGeom>
              <a:rect b="b" l="l" r="r" t="t"/>
              <a:pathLst>
                <a:path extrusionOk="0" h="11217" w="5586">
                  <a:moveTo>
                    <a:pt x="0" y="0"/>
                  </a:moveTo>
                  <a:lnTo>
                    <a:pt x="0" y="11217"/>
                  </a:lnTo>
                  <a:lnTo>
                    <a:pt x="5585" y="112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6712121" y="1471335"/>
              <a:ext cx="77599" cy="127310"/>
            </a:xfrm>
            <a:custGeom>
              <a:rect b="b" l="l" r="r" t="t"/>
              <a:pathLst>
                <a:path extrusionOk="0" h="4451" w="2713">
                  <a:moveTo>
                    <a:pt x="487" y="1"/>
                  </a:moveTo>
                  <a:lnTo>
                    <a:pt x="1" y="2225"/>
                  </a:lnTo>
                  <a:lnTo>
                    <a:pt x="487" y="4450"/>
                  </a:lnTo>
                  <a:lnTo>
                    <a:pt x="2712" y="4450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6662412" y="1471335"/>
              <a:ext cx="63669" cy="127310"/>
            </a:xfrm>
            <a:custGeom>
              <a:rect b="b" l="l" r="r" t="t"/>
              <a:pathLst>
                <a:path extrusionOk="0" h="4451" w="2226">
                  <a:moveTo>
                    <a:pt x="1" y="1"/>
                  </a:moveTo>
                  <a:lnTo>
                    <a:pt x="1" y="4450"/>
                  </a:lnTo>
                  <a:lnTo>
                    <a:pt x="2225" y="4450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40"/>
          <p:cNvGrpSpPr/>
          <p:nvPr/>
        </p:nvGrpSpPr>
        <p:grpSpPr>
          <a:xfrm>
            <a:off x="7622487" y="1704189"/>
            <a:ext cx="355107" cy="352227"/>
            <a:chOff x="7383596" y="1333475"/>
            <a:chExt cx="409016" cy="405698"/>
          </a:xfrm>
        </p:grpSpPr>
        <p:sp>
          <p:nvSpPr>
            <p:cNvPr id="1184" name="Google Shape;1184;p40"/>
            <p:cNvSpPr/>
            <p:nvPr/>
          </p:nvSpPr>
          <p:spPr>
            <a:xfrm>
              <a:off x="7654023" y="1333475"/>
              <a:ext cx="68961" cy="405698"/>
            </a:xfrm>
            <a:custGeom>
              <a:rect b="b" l="l" r="r" t="t"/>
              <a:pathLst>
                <a:path extrusionOk="0" h="14184" w="2411">
                  <a:moveTo>
                    <a:pt x="580" y="0"/>
                  </a:moveTo>
                  <a:lnTo>
                    <a:pt x="1" y="7045"/>
                  </a:lnTo>
                  <a:lnTo>
                    <a:pt x="580" y="14183"/>
                  </a:lnTo>
                  <a:lnTo>
                    <a:pt x="2411" y="14183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7599022" y="1333475"/>
              <a:ext cx="71621" cy="405698"/>
            </a:xfrm>
            <a:custGeom>
              <a:rect b="b" l="l" r="r" t="t"/>
              <a:pathLst>
                <a:path extrusionOk="0" h="14184" w="2504">
                  <a:moveTo>
                    <a:pt x="580" y="0"/>
                  </a:moveTo>
                  <a:lnTo>
                    <a:pt x="0" y="7138"/>
                  </a:lnTo>
                  <a:lnTo>
                    <a:pt x="580" y="14183"/>
                  </a:lnTo>
                  <a:lnTo>
                    <a:pt x="2503" y="14183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7543993" y="1333475"/>
              <a:ext cx="71621" cy="405698"/>
            </a:xfrm>
            <a:custGeom>
              <a:rect b="b" l="l" r="r" t="t"/>
              <a:pathLst>
                <a:path extrusionOk="0" h="14184" w="2504">
                  <a:moveTo>
                    <a:pt x="580" y="0"/>
                  </a:moveTo>
                  <a:lnTo>
                    <a:pt x="1" y="7231"/>
                  </a:lnTo>
                  <a:lnTo>
                    <a:pt x="580" y="14183"/>
                  </a:lnTo>
                  <a:lnTo>
                    <a:pt x="2504" y="14183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7490966" y="1333475"/>
              <a:ext cx="69618" cy="405698"/>
            </a:xfrm>
            <a:custGeom>
              <a:rect b="b" l="l" r="r" t="t"/>
              <a:pathLst>
                <a:path extrusionOk="0" h="14184" w="2434">
                  <a:moveTo>
                    <a:pt x="487" y="0"/>
                  </a:moveTo>
                  <a:lnTo>
                    <a:pt x="1" y="7045"/>
                  </a:lnTo>
                  <a:lnTo>
                    <a:pt x="487" y="14183"/>
                  </a:lnTo>
                  <a:lnTo>
                    <a:pt x="2434" y="14183"/>
                  </a:lnTo>
                  <a:lnTo>
                    <a:pt x="24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7452526" y="1333475"/>
              <a:ext cx="52400" cy="405698"/>
            </a:xfrm>
            <a:custGeom>
              <a:rect b="b" l="l" r="r" t="t"/>
              <a:pathLst>
                <a:path extrusionOk="0" h="14184" w="1832">
                  <a:moveTo>
                    <a:pt x="0" y="0"/>
                  </a:moveTo>
                  <a:lnTo>
                    <a:pt x="0" y="14183"/>
                  </a:lnTo>
                  <a:lnTo>
                    <a:pt x="1831" y="14183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7383596" y="1601243"/>
              <a:ext cx="409016" cy="68989"/>
            </a:xfrm>
            <a:custGeom>
              <a:rect b="b" l="l" r="r" t="t"/>
              <a:pathLst>
                <a:path extrusionOk="0" h="2412" w="14300">
                  <a:moveTo>
                    <a:pt x="7138" y="1"/>
                  </a:moveTo>
                  <a:lnTo>
                    <a:pt x="0" y="580"/>
                  </a:lnTo>
                  <a:lnTo>
                    <a:pt x="0" y="2411"/>
                  </a:lnTo>
                  <a:lnTo>
                    <a:pt x="14299" y="2411"/>
                  </a:lnTo>
                  <a:lnTo>
                    <a:pt x="14299" y="580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7383596" y="1546242"/>
              <a:ext cx="409016" cy="71621"/>
            </a:xfrm>
            <a:custGeom>
              <a:rect b="b" l="l" r="r" t="t"/>
              <a:pathLst>
                <a:path extrusionOk="0" h="2504" w="14300">
                  <a:moveTo>
                    <a:pt x="7045" y="0"/>
                  </a:moveTo>
                  <a:lnTo>
                    <a:pt x="0" y="580"/>
                  </a:lnTo>
                  <a:lnTo>
                    <a:pt x="0" y="2503"/>
                  </a:lnTo>
                  <a:lnTo>
                    <a:pt x="14299" y="2503"/>
                  </a:lnTo>
                  <a:lnTo>
                    <a:pt x="14299" y="580"/>
                  </a:lnTo>
                  <a:lnTo>
                    <a:pt x="70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7383596" y="1493873"/>
              <a:ext cx="409016" cy="68961"/>
            </a:xfrm>
            <a:custGeom>
              <a:rect b="b" l="l" r="r" t="t"/>
              <a:pathLst>
                <a:path extrusionOk="0" h="2411" w="14300">
                  <a:moveTo>
                    <a:pt x="6953" y="1"/>
                  </a:moveTo>
                  <a:lnTo>
                    <a:pt x="0" y="464"/>
                  </a:lnTo>
                  <a:lnTo>
                    <a:pt x="0" y="2411"/>
                  </a:lnTo>
                  <a:lnTo>
                    <a:pt x="14299" y="2411"/>
                  </a:lnTo>
                  <a:lnTo>
                    <a:pt x="14299" y="464"/>
                  </a:lnTo>
                  <a:lnTo>
                    <a:pt x="6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7383596" y="1438186"/>
              <a:ext cx="409016" cy="68989"/>
            </a:xfrm>
            <a:custGeom>
              <a:rect b="b" l="l" r="r" t="t"/>
              <a:pathLst>
                <a:path extrusionOk="0" h="2412" w="14300">
                  <a:moveTo>
                    <a:pt x="7138" y="1"/>
                  </a:moveTo>
                  <a:lnTo>
                    <a:pt x="0" y="580"/>
                  </a:lnTo>
                  <a:lnTo>
                    <a:pt x="0" y="2411"/>
                  </a:lnTo>
                  <a:lnTo>
                    <a:pt x="14299" y="2411"/>
                  </a:lnTo>
                  <a:lnTo>
                    <a:pt x="14299" y="580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7383596" y="1399745"/>
              <a:ext cx="409016" cy="55060"/>
            </a:xfrm>
            <a:custGeom>
              <a:rect b="b" l="l" r="r" t="t"/>
              <a:pathLst>
                <a:path extrusionOk="0" h="1925" w="14300">
                  <a:moveTo>
                    <a:pt x="0" y="1"/>
                  </a:moveTo>
                  <a:lnTo>
                    <a:pt x="0" y="1924"/>
                  </a:lnTo>
                  <a:lnTo>
                    <a:pt x="14299" y="1924"/>
                  </a:lnTo>
                  <a:lnTo>
                    <a:pt x="142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7571165" y="1399745"/>
              <a:ext cx="151822" cy="270494"/>
            </a:xfrm>
            <a:custGeom>
              <a:rect b="b" l="l" r="r" t="t"/>
              <a:pathLst>
                <a:path extrusionOk="0" h="9457" w="5308">
                  <a:moveTo>
                    <a:pt x="580" y="1"/>
                  </a:moveTo>
                  <a:lnTo>
                    <a:pt x="1" y="4728"/>
                  </a:lnTo>
                  <a:lnTo>
                    <a:pt x="580" y="9456"/>
                  </a:lnTo>
                  <a:lnTo>
                    <a:pt x="5308" y="9456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7452526" y="1399745"/>
              <a:ext cx="135261" cy="270494"/>
            </a:xfrm>
            <a:custGeom>
              <a:rect b="b" l="l" r="r" t="t"/>
              <a:pathLst>
                <a:path extrusionOk="0" h="9457" w="4729">
                  <a:moveTo>
                    <a:pt x="0" y="1"/>
                  </a:moveTo>
                  <a:lnTo>
                    <a:pt x="0" y="9456"/>
                  </a:lnTo>
                  <a:lnTo>
                    <a:pt x="4728" y="9456"/>
                  </a:lnTo>
                  <a:lnTo>
                    <a:pt x="4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7571165" y="1449455"/>
              <a:ext cx="102111" cy="171072"/>
            </a:xfrm>
            <a:custGeom>
              <a:rect b="b" l="l" r="r" t="t"/>
              <a:pathLst>
                <a:path extrusionOk="0" h="5981" w="3570">
                  <a:moveTo>
                    <a:pt x="580" y="1"/>
                  </a:moveTo>
                  <a:lnTo>
                    <a:pt x="1" y="2990"/>
                  </a:lnTo>
                  <a:lnTo>
                    <a:pt x="580" y="5980"/>
                  </a:lnTo>
                  <a:lnTo>
                    <a:pt x="3570" y="5980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7502235" y="1449455"/>
              <a:ext cx="85550" cy="171072"/>
            </a:xfrm>
            <a:custGeom>
              <a:rect b="b" l="l" r="r" t="t"/>
              <a:pathLst>
                <a:path extrusionOk="0" h="5981" w="2991">
                  <a:moveTo>
                    <a:pt x="1" y="1"/>
                  </a:moveTo>
                  <a:lnTo>
                    <a:pt x="1" y="5980"/>
                  </a:lnTo>
                  <a:lnTo>
                    <a:pt x="2990" y="5980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8" name="Google Shape;1198;p40"/>
          <p:cNvGrpSpPr/>
          <p:nvPr/>
        </p:nvGrpSpPr>
        <p:grpSpPr>
          <a:xfrm>
            <a:off x="7622487" y="2250888"/>
            <a:ext cx="355101" cy="309068"/>
            <a:chOff x="7383596" y="1963168"/>
            <a:chExt cx="409009" cy="355987"/>
          </a:xfrm>
        </p:grpSpPr>
        <p:sp>
          <p:nvSpPr>
            <p:cNvPr id="1199" name="Google Shape;1199;p40"/>
            <p:cNvSpPr/>
            <p:nvPr/>
          </p:nvSpPr>
          <p:spPr>
            <a:xfrm>
              <a:off x="7571165" y="1987680"/>
              <a:ext cx="221441" cy="331474"/>
            </a:xfrm>
            <a:custGeom>
              <a:rect b="b" l="l" r="r" t="t"/>
              <a:pathLst>
                <a:path extrusionOk="0" h="11589" w="7742">
                  <a:moveTo>
                    <a:pt x="580" y="1"/>
                  </a:moveTo>
                  <a:lnTo>
                    <a:pt x="1" y="11009"/>
                  </a:lnTo>
                  <a:lnTo>
                    <a:pt x="1739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7383596" y="1963168"/>
              <a:ext cx="204193" cy="355987"/>
            </a:xfrm>
            <a:custGeom>
              <a:rect b="b" l="l" r="r" t="t"/>
              <a:pathLst>
                <a:path extrusionOk="0" h="12446" w="7139">
                  <a:moveTo>
                    <a:pt x="0" y="1"/>
                  </a:moveTo>
                  <a:lnTo>
                    <a:pt x="0" y="12445"/>
                  </a:lnTo>
                  <a:lnTo>
                    <a:pt x="5979" y="12445"/>
                  </a:lnTo>
                  <a:lnTo>
                    <a:pt x="7138" y="11866"/>
                  </a:lnTo>
                  <a:lnTo>
                    <a:pt x="7138" y="858"/>
                  </a:lnTo>
                  <a:lnTo>
                    <a:pt x="5701" y="858"/>
                  </a:lnTo>
                  <a:lnTo>
                    <a:pt x="51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571165" y="2062587"/>
              <a:ext cx="102111" cy="256564"/>
            </a:xfrm>
            <a:custGeom>
              <a:rect b="b" l="l" r="r" t="t"/>
              <a:pathLst>
                <a:path extrusionOk="0" h="8970" w="3570">
                  <a:moveTo>
                    <a:pt x="1461" y="1"/>
                  </a:moveTo>
                  <a:lnTo>
                    <a:pt x="1461" y="2504"/>
                  </a:lnTo>
                  <a:lnTo>
                    <a:pt x="580" y="2504"/>
                  </a:lnTo>
                  <a:lnTo>
                    <a:pt x="1" y="4450"/>
                  </a:lnTo>
                  <a:lnTo>
                    <a:pt x="580" y="8969"/>
                  </a:lnTo>
                  <a:lnTo>
                    <a:pt x="1739" y="8969"/>
                  </a:lnTo>
                  <a:lnTo>
                    <a:pt x="1739" y="5493"/>
                  </a:lnTo>
                  <a:cubicBezTo>
                    <a:pt x="2805" y="5030"/>
                    <a:pt x="3570" y="3964"/>
                    <a:pt x="3570" y="2805"/>
                  </a:cubicBezTo>
                  <a:cubicBezTo>
                    <a:pt x="3570" y="1438"/>
                    <a:pt x="2712" y="395"/>
                    <a:pt x="1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502235" y="2062587"/>
              <a:ext cx="85550" cy="256564"/>
            </a:xfrm>
            <a:custGeom>
              <a:rect b="b" l="l" r="r" t="t"/>
              <a:pathLst>
                <a:path extrusionOk="0" h="8970" w="2991">
                  <a:moveTo>
                    <a:pt x="2133" y="1"/>
                  </a:moveTo>
                  <a:cubicBezTo>
                    <a:pt x="881" y="395"/>
                    <a:pt x="1" y="1438"/>
                    <a:pt x="1" y="2805"/>
                  </a:cubicBezTo>
                  <a:cubicBezTo>
                    <a:pt x="1" y="3964"/>
                    <a:pt x="765" y="5030"/>
                    <a:pt x="1831" y="5493"/>
                  </a:cubicBezTo>
                  <a:lnTo>
                    <a:pt x="1831" y="8969"/>
                  </a:lnTo>
                  <a:lnTo>
                    <a:pt x="2990" y="8969"/>
                  </a:lnTo>
                  <a:lnTo>
                    <a:pt x="2990" y="2504"/>
                  </a:lnTo>
                  <a:lnTo>
                    <a:pt x="2133" y="2504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40"/>
          <p:cNvGrpSpPr/>
          <p:nvPr/>
        </p:nvGrpSpPr>
        <p:grpSpPr>
          <a:xfrm>
            <a:off x="5047865" y="2229012"/>
            <a:ext cx="352792" cy="352812"/>
            <a:chOff x="6524553" y="1937970"/>
            <a:chExt cx="406349" cy="406372"/>
          </a:xfrm>
        </p:grpSpPr>
        <p:sp>
          <p:nvSpPr>
            <p:cNvPr id="1204" name="Google Shape;1204;p40"/>
            <p:cNvSpPr/>
            <p:nvPr/>
          </p:nvSpPr>
          <p:spPr>
            <a:xfrm>
              <a:off x="6712121" y="2225645"/>
              <a:ext cx="44448" cy="107431"/>
            </a:xfrm>
            <a:custGeom>
              <a:rect b="b" l="l" r="r" t="t"/>
              <a:pathLst>
                <a:path extrusionOk="0" h="3756" w="1554">
                  <a:moveTo>
                    <a:pt x="1" y="1"/>
                  </a:moveTo>
                  <a:lnTo>
                    <a:pt x="487" y="3755"/>
                  </a:lnTo>
                  <a:lnTo>
                    <a:pt x="1553" y="3755"/>
                  </a:lnTo>
                  <a:lnTo>
                    <a:pt x="1553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6698879" y="2225645"/>
              <a:ext cx="27201" cy="107431"/>
            </a:xfrm>
            <a:custGeom>
              <a:rect b="b" l="l" r="r" t="t"/>
              <a:pathLst>
                <a:path extrusionOk="0" h="3756" w="951">
                  <a:moveTo>
                    <a:pt x="950" y="1"/>
                  </a:moveTo>
                  <a:lnTo>
                    <a:pt x="0" y="580"/>
                  </a:lnTo>
                  <a:lnTo>
                    <a:pt x="0" y="3755"/>
                  </a:lnTo>
                  <a:lnTo>
                    <a:pt x="950" y="3755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6718099" y="2322433"/>
              <a:ext cx="212803" cy="21910"/>
            </a:xfrm>
            <a:custGeom>
              <a:rect b="b" l="l" r="r" t="t"/>
              <a:pathLst>
                <a:path extrusionOk="0" h="766" w="7440">
                  <a:moveTo>
                    <a:pt x="278" y="0"/>
                  </a:moveTo>
                  <a:lnTo>
                    <a:pt x="0" y="371"/>
                  </a:lnTo>
                  <a:lnTo>
                    <a:pt x="278" y="765"/>
                  </a:lnTo>
                  <a:lnTo>
                    <a:pt x="7440" y="765"/>
                  </a:lnTo>
                  <a:lnTo>
                    <a:pt x="74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524553" y="2322433"/>
              <a:ext cx="201533" cy="21910"/>
            </a:xfrm>
            <a:custGeom>
              <a:rect b="b" l="l" r="r" t="t"/>
              <a:pathLst>
                <a:path extrusionOk="0" h="766" w="7046">
                  <a:moveTo>
                    <a:pt x="0" y="0"/>
                  </a:moveTo>
                  <a:lnTo>
                    <a:pt x="0" y="765"/>
                  </a:lnTo>
                  <a:lnTo>
                    <a:pt x="7045" y="765"/>
                  </a:lnTo>
                  <a:lnTo>
                    <a:pt x="70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6712121" y="2126226"/>
              <a:ext cx="218781" cy="116040"/>
            </a:xfrm>
            <a:custGeom>
              <a:rect b="b" l="l" r="r" t="t"/>
              <a:pathLst>
                <a:path extrusionOk="0" h="4057" w="7649">
                  <a:moveTo>
                    <a:pt x="1" y="1"/>
                  </a:moveTo>
                  <a:lnTo>
                    <a:pt x="487" y="4056"/>
                  </a:lnTo>
                  <a:lnTo>
                    <a:pt x="7649" y="4056"/>
                  </a:lnTo>
                  <a:lnTo>
                    <a:pt x="7649" y="4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6712121" y="2024147"/>
              <a:ext cx="218781" cy="116040"/>
            </a:xfrm>
            <a:custGeom>
              <a:rect b="b" l="l" r="r" t="t"/>
              <a:pathLst>
                <a:path extrusionOk="0" h="4057" w="7649">
                  <a:moveTo>
                    <a:pt x="1" y="1"/>
                  </a:moveTo>
                  <a:lnTo>
                    <a:pt x="487" y="4056"/>
                  </a:lnTo>
                  <a:lnTo>
                    <a:pt x="7649" y="4056"/>
                  </a:lnTo>
                  <a:lnTo>
                    <a:pt x="7649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6524553" y="2126226"/>
              <a:ext cx="201533" cy="116040"/>
            </a:xfrm>
            <a:custGeom>
              <a:rect b="b" l="l" r="r" t="t"/>
              <a:pathLst>
                <a:path extrusionOk="0" h="4057" w="7046">
                  <a:moveTo>
                    <a:pt x="7045" y="1"/>
                  </a:moveTo>
                  <a:lnTo>
                    <a:pt x="0" y="487"/>
                  </a:lnTo>
                  <a:lnTo>
                    <a:pt x="0" y="4056"/>
                  </a:lnTo>
                  <a:lnTo>
                    <a:pt x="7045" y="405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6524553" y="2024147"/>
              <a:ext cx="201533" cy="116040"/>
            </a:xfrm>
            <a:custGeom>
              <a:rect b="b" l="l" r="r" t="t"/>
              <a:pathLst>
                <a:path extrusionOk="0" h="4057" w="7046">
                  <a:moveTo>
                    <a:pt x="7045" y="1"/>
                  </a:moveTo>
                  <a:lnTo>
                    <a:pt x="0" y="580"/>
                  </a:lnTo>
                  <a:lnTo>
                    <a:pt x="0" y="4056"/>
                  </a:lnTo>
                  <a:lnTo>
                    <a:pt x="7045" y="405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6712121" y="1937970"/>
              <a:ext cx="218781" cy="102769"/>
            </a:xfrm>
            <a:custGeom>
              <a:rect b="b" l="l" r="r" t="t"/>
              <a:pathLst>
                <a:path extrusionOk="0" h="3593" w="7649">
                  <a:moveTo>
                    <a:pt x="487" y="1"/>
                  </a:moveTo>
                  <a:lnTo>
                    <a:pt x="1" y="1739"/>
                  </a:lnTo>
                  <a:lnTo>
                    <a:pt x="487" y="3593"/>
                  </a:lnTo>
                  <a:lnTo>
                    <a:pt x="7649" y="3593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6524553" y="1937970"/>
              <a:ext cx="201533" cy="102769"/>
            </a:xfrm>
            <a:custGeom>
              <a:rect b="b" l="l" r="r" t="t"/>
              <a:pathLst>
                <a:path extrusionOk="0" h="3593" w="7046">
                  <a:moveTo>
                    <a:pt x="0" y="1"/>
                  </a:moveTo>
                  <a:lnTo>
                    <a:pt x="0" y="3593"/>
                  </a:lnTo>
                  <a:lnTo>
                    <a:pt x="7045" y="3593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6560333" y="1977097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6718099" y="1977097"/>
              <a:ext cx="123992" cy="24541"/>
            </a:xfrm>
            <a:custGeom>
              <a:rect b="b" l="l" r="r" t="t"/>
              <a:pathLst>
                <a:path extrusionOk="0" h="858" w="4335">
                  <a:moveTo>
                    <a:pt x="278" y="0"/>
                  </a:moveTo>
                  <a:lnTo>
                    <a:pt x="0" y="371"/>
                  </a:lnTo>
                  <a:lnTo>
                    <a:pt x="278" y="858"/>
                  </a:lnTo>
                  <a:lnTo>
                    <a:pt x="4334" y="85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6560333" y="2079176"/>
              <a:ext cx="27859" cy="21881"/>
            </a:xfrm>
            <a:custGeom>
              <a:rect b="b" l="l" r="r" t="t"/>
              <a:pathLst>
                <a:path extrusionOk="0" h="765" w="974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6867226" y="1977097"/>
              <a:ext cx="24570" cy="24541"/>
            </a:xfrm>
            <a:custGeom>
              <a:rect b="b" l="l" r="r" t="t"/>
              <a:pathLst>
                <a:path extrusionOk="0" h="858" w="859">
                  <a:moveTo>
                    <a:pt x="1" y="0"/>
                  </a:moveTo>
                  <a:lnTo>
                    <a:pt x="1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6867226" y="2079176"/>
              <a:ext cx="24570" cy="21881"/>
            </a:xfrm>
            <a:custGeom>
              <a:rect b="b" l="l" r="r" t="t"/>
              <a:pathLst>
                <a:path extrusionOk="0" h="765" w="859">
                  <a:moveTo>
                    <a:pt x="1" y="0"/>
                  </a:moveTo>
                  <a:lnTo>
                    <a:pt x="1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6560333" y="2178595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6867226" y="2178595"/>
              <a:ext cx="24570" cy="24541"/>
            </a:xfrm>
            <a:custGeom>
              <a:rect b="b" l="l" r="r" t="t"/>
              <a:pathLst>
                <a:path extrusionOk="0" h="858" w="859">
                  <a:moveTo>
                    <a:pt x="1" y="0"/>
                  </a:moveTo>
                  <a:lnTo>
                    <a:pt x="1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6718099" y="2178595"/>
              <a:ext cx="123992" cy="24541"/>
            </a:xfrm>
            <a:custGeom>
              <a:rect b="b" l="l" r="r" t="t"/>
              <a:pathLst>
                <a:path extrusionOk="0" h="858" w="4335">
                  <a:moveTo>
                    <a:pt x="278" y="0"/>
                  </a:moveTo>
                  <a:lnTo>
                    <a:pt x="0" y="487"/>
                  </a:lnTo>
                  <a:lnTo>
                    <a:pt x="278" y="858"/>
                  </a:lnTo>
                  <a:lnTo>
                    <a:pt x="4334" y="85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6718099" y="2079176"/>
              <a:ext cx="123992" cy="21881"/>
            </a:xfrm>
            <a:custGeom>
              <a:rect b="b" l="l" r="r" t="t"/>
              <a:pathLst>
                <a:path extrusionOk="0" h="765" w="4335">
                  <a:moveTo>
                    <a:pt x="278" y="0"/>
                  </a:moveTo>
                  <a:lnTo>
                    <a:pt x="0" y="394"/>
                  </a:lnTo>
                  <a:lnTo>
                    <a:pt x="278" y="765"/>
                  </a:lnTo>
                  <a:lnTo>
                    <a:pt x="4334" y="765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612702" y="1977097"/>
              <a:ext cx="113380" cy="24541"/>
            </a:xfrm>
            <a:custGeom>
              <a:rect b="b" l="l" r="r" t="t"/>
              <a:pathLst>
                <a:path extrusionOk="0" h="858" w="3964">
                  <a:moveTo>
                    <a:pt x="0" y="0"/>
                  </a:moveTo>
                  <a:lnTo>
                    <a:pt x="0" y="858"/>
                  </a:lnTo>
                  <a:lnTo>
                    <a:pt x="3963" y="858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6612702" y="2079176"/>
              <a:ext cx="113380" cy="21881"/>
            </a:xfrm>
            <a:custGeom>
              <a:rect b="b" l="l" r="r" t="t"/>
              <a:pathLst>
                <a:path extrusionOk="0" h="765" w="3964">
                  <a:moveTo>
                    <a:pt x="0" y="0"/>
                  </a:moveTo>
                  <a:lnTo>
                    <a:pt x="0" y="765"/>
                  </a:lnTo>
                  <a:lnTo>
                    <a:pt x="3963" y="765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6612702" y="2178595"/>
              <a:ext cx="113380" cy="24541"/>
            </a:xfrm>
            <a:custGeom>
              <a:rect b="b" l="l" r="r" t="t"/>
              <a:pathLst>
                <a:path extrusionOk="0" h="858" w="3964">
                  <a:moveTo>
                    <a:pt x="0" y="0"/>
                  </a:moveTo>
                  <a:lnTo>
                    <a:pt x="0" y="858"/>
                  </a:lnTo>
                  <a:lnTo>
                    <a:pt x="3963" y="858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40"/>
          <p:cNvGrpSpPr/>
          <p:nvPr/>
        </p:nvGrpSpPr>
        <p:grpSpPr>
          <a:xfrm>
            <a:off x="5047865" y="2780901"/>
            <a:ext cx="352792" cy="304465"/>
            <a:chOff x="6524553" y="2573641"/>
            <a:chExt cx="406349" cy="350685"/>
          </a:xfrm>
        </p:grpSpPr>
        <p:sp>
          <p:nvSpPr>
            <p:cNvPr id="1227" name="Google Shape;1227;p40"/>
            <p:cNvSpPr/>
            <p:nvPr/>
          </p:nvSpPr>
          <p:spPr>
            <a:xfrm>
              <a:off x="6712121" y="2573641"/>
              <a:ext cx="218781" cy="237344"/>
            </a:xfrm>
            <a:custGeom>
              <a:rect b="b" l="l" r="r" t="t"/>
              <a:pathLst>
                <a:path extrusionOk="0" h="8298" w="7649">
                  <a:moveTo>
                    <a:pt x="487" y="1"/>
                  </a:moveTo>
                  <a:lnTo>
                    <a:pt x="1" y="8297"/>
                  </a:lnTo>
                  <a:lnTo>
                    <a:pt x="7649" y="7718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6524553" y="2573641"/>
              <a:ext cx="201533" cy="237344"/>
            </a:xfrm>
            <a:custGeom>
              <a:rect b="b" l="l" r="r" t="t"/>
              <a:pathLst>
                <a:path extrusionOk="0" h="8298" w="7046">
                  <a:moveTo>
                    <a:pt x="0" y="1"/>
                  </a:moveTo>
                  <a:lnTo>
                    <a:pt x="0" y="7718"/>
                  </a:lnTo>
                  <a:lnTo>
                    <a:pt x="7045" y="8297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712121" y="2846729"/>
              <a:ext cx="82890" cy="66329"/>
            </a:xfrm>
            <a:custGeom>
              <a:rect b="b" l="l" r="r" t="t"/>
              <a:pathLst>
                <a:path extrusionOk="0" h="2319" w="2898">
                  <a:moveTo>
                    <a:pt x="1" y="1"/>
                  </a:moveTo>
                  <a:lnTo>
                    <a:pt x="487" y="2318"/>
                  </a:lnTo>
                  <a:lnTo>
                    <a:pt x="2898" y="2318"/>
                  </a:lnTo>
                  <a:lnTo>
                    <a:pt x="2898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659752" y="2846729"/>
              <a:ext cx="66329" cy="66329"/>
            </a:xfrm>
            <a:custGeom>
              <a:rect b="b" l="l" r="r" t="t"/>
              <a:pathLst>
                <a:path extrusionOk="0" h="2319" w="2319">
                  <a:moveTo>
                    <a:pt x="2318" y="1"/>
                  </a:moveTo>
                  <a:lnTo>
                    <a:pt x="1" y="580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6718099" y="2902416"/>
              <a:ext cx="116012" cy="21910"/>
            </a:xfrm>
            <a:custGeom>
              <a:rect b="b" l="l" r="r" t="t"/>
              <a:pathLst>
                <a:path extrusionOk="0" h="766" w="4056">
                  <a:moveTo>
                    <a:pt x="278" y="0"/>
                  </a:moveTo>
                  <a:lnTo>
                    <a:pt x="0" y="371"/>
                  </a:lnTo>
                  <a:lnTo>
                    <a:pt x="278" y="765"/>
                  </a:lnTo>
                  <a:lnTo>
                    <a:pt x="4056" y="765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6621311" y="2902416"/>
              <a:ext cx="104771" cy="21910"/>
            </a:xfrm>
            <a:custGeom>
              <a:rect b="b" l="l" r="r" t="t"/>
              <a:pathLst>
                <a:path extrusionOk="0" h="766" w="3663">
                  <a:moveTo>
                    <a:pt x="1" y="0"/>
                  </a:moveTo>
                  <a:lnTo>
                    <a:pt x="1" y="765"/>
                  </a:lnTo>
                  <a:lnTo>
                    <a:pt x="3662" y="765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6712121" y="2794359"/>
              <a:ext cx="218781" cy="68989"/>
            </a:xfrm>
            <a:custGeom>
              <a:rect b="b" l="l" r="r" t="t"/>
              <a:pathLst>
                <a:path extrusionOk="0" h="2412" w="7649">
                  <a:moveTo>
                    <a:pt x="487" y="1"/>
                  </a:moveTo>
                  <a:lnTo>
                    <a:pt x="1" y="1160"/>
                  </a:lnTo>
                  <a:lnTo>
                    <a:pt x="487" y="2411"/>
                  </a:lnTo>
                  <a:lnTo>
                    <a:pt x="7649" y="2411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6524553" y="2794359"/>
              <a:ext cx="201533" cy="68989"/>
            </a:xfrm>
            <a:custGeom>
              <a:rect b="b" l="l" r="r" t="t"/>
              <a:pathLst>
                <a:path extrusionOk="0" h="2412" w="7046">
                  <a:moveTo>
                    <a:pt x="0" y="1"/>
                  </a:moveTo>
                  <a:lnTo>
                    <a:pt x="0" y="2411"/>
                  </a:lnTo>
                  <a:lnTo>
                    <a:pt x="7045" y="2411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6737319" y="2612081"/>
              <a:ext cx="44448" cy="44448"/>
            </a:xfrm>
            <a:custGeom>
              <a:rect b="b" l="l" r="r" t="t"/>
              <a:pathLst>
                <a:path extrusionOk="0" h="1554" w="1554">
                  <a:moveTo>
                    <a:pt x="974" y="1"/>
                  </a:moveTo>
                  <a:lnTo>
                    <a:pt x="0" y="974"/>
                  </a:lnTo>
                  <a:lnTo>
                    <a:pt x="580" y="1554"/>
                  </a:lnTo>
                  <a:lnTo>
                    <a:pt x="1553" y="580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6753879" y="2673060"/>
              <a:ext cx="38470" cy="24570"/>
            </a:xfrm>
            <a:custGeom>
              <a:rect b="b" l="l" r="r" t="t"/>
              <a:pathLst>
                <a:path extrusionOk="0" h="859" w="1345">
                  <a:moveTo>
                    <a:pt x="1" y="1"/>
                  </a:moveTo>
                  <a:lnTo>
                    <a:pt x="1" y="858"/>
                  </a:lnTo>
                  <a:lnTo>
                    <a:pt x="1345" y="85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6662412" y="2673060"/>
              <a:ext cx="39128" cy="24570"/>
            </a:xfrm>
            <a:custGeom>
              <a:rect b="b" l="l" r="r" t="t"/>
              <a:pathLst>
                <a:path extrusionOk="0" h="859" w="1368">
                  <a:moveTo>
                    <a:pt x="1" y="1"/>
                  </a:moveTo>
                  <a:lnTo>
                    <a:pt x="1" y="858"/>
                  </a:lnTo>
                  <a:lnTo>
                    <a:pt x="1368" y="858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6673681" y="2612081"/>
              <a:ext cx="44448" cy="44448"/>
            </a:xfrm>
            <a:custGeom>
              <a:rect b="b" l="l" r="r" t="t"/>
              <a:pathLst>
                <a:path extrusionOk="0" h="1554" w="1554">
                  <a:moveTo>
                    <a:pt x="580" y="1"/>
                  </a:moveTo>
                  <a:lnTo>
                    <a:pt x="1" y="580"/>
                  </a:lnTo>
                  <a:lnTo>
                    <a:pt x="974" y="1554"/>
                  </a:lnTo>
                  <a:lnTo>
                    <a:pt x="1553" y="97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6673681" y="2714160"/>
              <a:ext cx="44448" cy="44448"/>
            </a:xfrm>
            <a:custGeom>
              <a:rect b="b" l="l" r="r" t="t"/>
              <a:pathLst>
                <a:path extrusionOk="0" h="1554" w="1554">
                  <a:moveTo>
                    <a:pt x="974" y="1"/>
                  </a:moveTo>
                  <a:lnTo>
                    <a:pt x="1" y="974"/>
                  </a:lnTo>
                  <a:lnTo>
                    <a:pt x="580" y="1553"/>
                  </a:lnTo>
                  <a:lnTo>
                    <a:pt x="1553" y="580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6737319" y="2714160"/>
              <a:ext cx="44448" cy="44448"/>
            </a:xfrm>
            <a:custGeom>
              <a:rect b="b" l="l" r="r" t="t"/>
              <a:pathLst>
                <a:path extrusionOk="0" h="1554" w="1554">
                  <a:moveTo>
                    <a:pt x="580" y="1"/>
                  </a:moveTo>
                  <a:lnTo>
                    <a:pt x="0" y="580"/>
                  </a:lnTo>
                  <a:lnTo>
                    <a:pt x="974" y="1553"/>
                  </a:lnTo>
                  <a:lnTo>
                    <a:pt x="1553" y="97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6712121" y="2628670"/>
              <a:ext cx="53058" cy="113380"/>
            </a:xfrm>
            <a:custGeom>
              <a:rect b="b" l="l" r="r" t="t"/>
              <a:pathLst>
                <a:path extrusionOk="0" h="3964" w="1855">
                  <a:moveTo>
                    <a:pt x="487" y="0"/>
                  </a:moveTo>
                  <a:lnTo>
                    <a:pt x="1" y="1924"/>
                  </a:lnTo>
                  <a:lnTo>
                    <a:pt x="487" y="3963"/>
                  </a:lnTo>
                  <a:cubicBezTo>
                    <a:pt x="1275" y="3963"/>
                    <a:pt x="1855" y="3384"/>
                    <a:pt x="1855" y="2619"/>
                  </a:cubicBezTo>
                  <a:lnTo>
                    <a:pt x="1855" y="1344"/>
                  </a:lnTo>
                  <a:cubicBezTo>
                    <a:pt x="1855" y="580"/>
                    <a:pt x="1275" y="0"/>
                    <a:pt x="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6690241" y="2628670"/>
              <a:ext cx="35839" cy="113380"/>
            </a:xfrm>
            <a:custGeom>
              <a:rect b="b" l="l" r="r" t="t"/>
              <a:pathLst>
                <a:path extrusionOk="0" h="3964" w="1253">
                  <a:moveTo>
                    <a:pt x="1252" y="0"/>
                  </a:moveTo>
                  <a:cubicBezTo>
                    <a:pt x="580" y="0"/>
                    <a:pt x="1" y="580"/>
                    <a:pt x="1" y="1344"/>
                  </a:cubicBezTo>
                  <a:lnTo>
                    <a:pt x="1" y="2619"/>
                  </a:lnTo>
                  <a:cubicBezTo>
                    <a:pt x="1" y="3384"/>
                    <a:pt x="580" y="3963"/>
                    <a:pt x="1252" y="3963"/>
                  </a:cubicBezTo>
                  <a:lnTo>
                    <a:pt x="1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3" name="Google Shape;1243;p40"/>
          <p:cNvGrpSpPr/>
          <p:nvPr/>
        </p:nvGrpSpPr>
        <p:grpSpPr>
          <a:xfrm>
            <a:off x="7622487" y="2756739"/>
            <a:ext cx="355099" cy="355100"/>
            <a:chOff x="7383596" y="2545811"/>
            <a:chExt cx="409006" cy="409007"/>
          </a:xfrm>
        </p:grpSpPr>
        <p:sp>
          <p:nvSpPr>
            <p:cNvPr id="1244" name="Google Shape;1244;p40"/>
            <p:cNvSpPr/>
            <p:nvPr/>
          </p:nvSpPr>
          <p:spPr>
            <a:xfrm>
              <a:off x="7435966" y="2844097"/>
              <a:ext cx="151822" cy="110720"/>
            </a:xfrm>
            <a:custGeom>
              <a:rect b="b" l="l" r="r" t="t"/>
              <a:pathLst>
                <a:path extrusionOk="0" h="3871" w="5308">
                  <a:moveTo>
                    <a:pt x="2804" y="0"/>
                  </a:moveTo>
                  <a:lnTo>
                    <a:pt x="0" y="1460"/>
                  </a:lnTo>
                  <a:cubicBezTo>
                    <a:pt x="1344" y="2897"/>
                    <a:pt x="3198" y="3870"/>
                    <a:pt x="5307" y="3870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7383596" y="2733380"/>
              <a:ext cx="118672" cy="152509"/>
            </a:xfrm>
            <a:custGeom>
              <a:rect b="b" l="l" r="r" t="t"/>
              <a:pathLst>
                <a:path extrusionOk="0" h="5332" w="4149">
                  <a:moveTo>
                    <a:pt x="4056" y="1"/>
                  </a:moveTo>
                  <a:lnTo>
                    <a:pt x="0" y="580"/>
                  </a:lnTo>
                  <a:cubicBezTo>
                    <a:pt x="0" y="2434"/>
                    <a:pt x="672" y="4056"/>
                    <a:pt x="1831" y="5331"/>
                  </a:cubicBezTo>
                  <a:cubicBezTo>
                    <a:pt x="2503" y="4937"/>
                    <a:pt x="3291" y="4636"/>
                    <a:pt x="4149" y="4358"/>
                  </a:cubicBezTo>
                  <a:lnTo>
                    <a:pt x="4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7383596" y="2614741"/>
              <a:ext cx="140553" cy="135261"/>
            </a:xfrm>
            <a:custGeom>
              <a:rect b="b" l="l" r="r" t="t"/>
              <a:pathLst>
                <a:path extrusionOk="0" h="4729" w="4914">
                  <a:moveTo>
                    <a:pt x="1831" y="1"/>
                  </a:moveTo>
                  <a:cubicBezTo>
                    <a:pt x="672" y="1252"/>
                    <a:pt x="0" y="2897"/>
                    <a:pt x="0" y="4728"/>
                  </a:cubicBezTo>
                  <a:lnTo>
                    <a:pt x="3476" y="4728"/>
                  </a:lnTo>
                  <a:lnTo>
                    <a:pt x="4913" y="394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7435966" y="2545811"/>
              <a:ext cx="151822" cy="96791"/>
            </a:xfrm>
            <a:custGeom>
              <a:rect b="b" l="l" r="r" t="t"/>
              <a:pathLst>
                <a:path extrusionOk="0" h="3384" w="5308">
                  <a:moveTo>
                    <a:pt x="5307" y="0"/>
                  </a:moveTo>
                  <a:cubicBezTo>
                    <a:pt x="3198" y="0"/>
                    <a:pt x="1344" y="974"/>
                    <a:pt x="0" y="2411"/>
                  </a:cubicBezTo>
                  <a:cubicBezTo>
                    <a:pt x="672" y="2804"/>
                    <a:pt x="1460" y="3083"/>
                    <a:pt x="2318" y="3384"/>
                  </a:cubicBezTo>
                  <a:lnTo>
                    <a:pt x="5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7587753" y="2844097"/>
              <a:ext cx="151822" cy="110720"/>
            </a:xfrm>
            <a:custGeom>
              <a:rect b="b" l="l" r="r" t="t"/>
              <a:pathLst>
                <a:path extrusionOk="0" h="3871" w="5308">
                  <a:moveTo>
                    <a:pt x="2526" y="0"/>
                  </a:moveTo>
                  <a:lnTo>
                    <a:pt x="0" y="3870"/>
                  </a:lnTo>
                  <a:cubicBezTo>
                    <a:pt x="2132" y="3870"/>
                    <a:pt x="3963" y="2897"/>
                    <a:pt x="5307" y="1460"/>
                  </a:cubicBezTo>
                  <a:lnTo>
                    <a:pt x="2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7673243" y="2733380"/>
              <a:ext cx="119358" cy="152509"/>
            </a:xfrm>
            <a:custGeom>
              <a:rect b="b" l="l" r="r" t="t"/>
              <a:pathLst>
                <a:path extrusionOk="0" h="5332" w="4173">
                  <a:moveTo>
                    <a:pt x="117" y="1"/>
                  </a:moveTo>
                  <a:lnTo>
                    <a:pt x="1" y="4358"/>
                  </a:lnTo>
                  <a:cubicBezTo>
                    <a:pt x="881" y="4636"/>
                    <a:pt x="1646" y="4937"/>
                    <a:pt x="2318" y="5331"/>
                  </a:cubicBezTo>
                  <a:cubicBezTo>
                    <a:pt x="3477" y="4056"/>
                    <a:pt x="4172" y="2434"/>
                    <a:pt x="4172" y="580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7651363" y="2614741"/>
              <a:ext cx="141239" cy="135261"/>
            </a:xfrm>
            <a:custGeom>
              <a:rect b="b" l="l" r="r" t="t"/>
              <a:pathLst>
                <a:path extrusionOk="0" h="4729" w="4938">
                  <a:moveTo>
                    <a:pt x="3083" y="1"/>
                  </a:moveTo>
                  <a:lnTo>
                    <a:pt x="1" y="394"/>
                  </a:lnTo>
                  <a:lnTo>
                    <a:pt x="1461" y="4728"/>
                  </a:lnTo>
                  <a:lnTo>
                    <a:pt x="4937" y="4728"/>
                  </a:lnTo>
                  <a:cubicBezTo>
                    <a:pt x="4937" y="2897"/>
                    <a:pt x="4242" y="1252"/>
                    <a:pt x="3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7587753" y="2545811"/>
              <a:ext cx="151822" cy="96791"/>
            </a:xfrm>
            <a:custGeom>
              <a:rect b="b" l="l" r="r" t="t"/>
              <a:pathLst>
                <a:path extrusionOk="0" h="3384" w="5308">
                  <a:moveTo>
                    <a:pt x="0" y="0"/>
                  </a:moveTo>
                  <a:lnTo>
                    <a:pt x="2990" y="3384"/>
                  </a:lnTo>
                  <a:cubicBezTo>
                    <a:pt x="3870" y="3083"/>
                    <a:pt x="4635" y="2804"/>
                    <a:pt x="5307" y="2411"/>
                  </a:cubicBezTo>
                  <a:cubicBezTo>
                    <a:pt x="3963" y="974"/>
                    <a:pt x="2132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7571165" y="2830168"/>
              <a:ext cx="102111" cy="124650"/>
            </a:xfrm>
            <a:custGeom>
              <a:rect b="b" l="l" r="r" t="t"/>
              <a:pathLst>
                <a:path extrusionOk="0" h="4358" w="3570">
                  <a:moveTo>
                    <a:pt x="1" y="0"/>
                  </a:moveTo>
                  <a:lnTo>
                    <a:pt x="580" y="4357"/>
                  </a:lnTo>
                  <a:cubicBezTo>
                    <a:pt x="1739" y="4357"/>
                    <a:pt x="2898" y="2990"/>
                    <a:pt x="3570" y="97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7571165" y="2733380"/>
              <a:ext cx="121990" cy="124650"/>
            </a:xfrm>
            <a:custGeom>
              <a:rect b="b" l="l" r="r" t="t"/>
              <a:pathLst>
                <a:path extrusionOk="0" h="4358" w="4265">
                  <a:moveTo>
                    <a:pt x="1" y="1"/>
                  </a:moveTo>
                  <a:lnTo>
                    <a:pt x="580" y="3964"/>
                  </a:lnTo>
                  <a:cubicBezTo>
                    <a:pt x="1646" y="3964"/>
                    <a:pt x="2712" y="4172"/>
                    <a:pt x="3570" y="4358"/>
                  </a:cubicBezTo>
                  <a:cubicBezTo>
                    <a:pt x="3964" y="3292"/>
                    <a:pt x="4265" y="1948"/>
                    <a:pt x="4265" y="5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7571165" y="2637279"/>
              <a:ext cx="121990" cy="112722"/>
            </a:xfrm>
            <a:custGeom>
              <a:rect b="b" l="l" r="r" t="t"/>
              <a:pathLst>
                <a:path extrusionOk="0" h="3941" w="4265">
                  <a:moveTo>
                    <a:pt x="1" y="0"/>
                  </a:moveTo>
                  <a:lnTo>
                    <a:pt x="580" y="3940"/>
                  </a:lnTo>
                  <a:lnTo>
                    <a:pt x="4265" y="3940"/>
                  </a:lnTo>
                  <a:cubicBezTo>
                    <a:pt x="4265" y="2503"/>
                    <a:pt x="3964" y="1252"/>
                    <a:pt x="3570" y="18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7571165" y="2545811"/>
              <a:ext cx="102111" cy="108060"/>
            </a:xfrm>
            <a:custGeom>
              <a:rect b="b" l="l" r="r" t="t"/>
              <a:pathLst>
                <a:path extrusionOk="0" h="3778" w="3570">
                  <a:moveTo>
                    <a:pt x="580" y="0"/>
                  </a:moveTo>
                  <a:lnTo>
                    <a:pt x="1" y="1924"/>
                  </a:lnTo>
                  <a:lnTo>
                    <a:pt x="580" y="3778"/>
                  </a:lnTo>
                  <a:cubicBezTo>
                    <a:pt x="1646" y="3778"/>
                    <a:pt x="2712" y="3569"/>
                    <a:pt x="3570" y="3384"/>
                  </a:cubicBezTo>
                  <a:cubicBezTo>
                    <a:pt x="2898" y="1344"/>
                    <a:pt x="1739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7502235" y="2846729"/>
              <a:ext cx="85550" cy="108089"/>
            </a:xfrm>
            <a:custGeom>
              <a:rect b="b" l="l" r="r" t="t"/>
              <a:pathLst>
                <a:path extrusionOk="0" h="3779" w="2991">
                  <a:moveTo>
                    <a:pt x="2990" y="1"/>
                  </a:moveTo>
                  <a:cubicBezTo>
                    <a:pt x="1924" y="1"/>
                    <a:pt x="881" y="209"/>
                    <a:pt x="1" y="395"/>
                  </a:cubicBezTo>
                  <a:cubicBezTo>
                    <a:pt x="673" y="2411"/>
                    <a:pt x="1831" y="3778"/>
                    <a:pt x="2990" y="3778"/>
                  </a:cubicBezTo>
                  <a:lnTo>
                    <a:pt x="29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7483015" y="2749969"/>
              <a:ext cx="104771" cy="108060"/>
            </a:xfrm>
            <a:custGeom>
              <a:rect b="b" l="l" r="r" t="t"/>
              <a:pathLst>
                <a:path extrusionOk="0" h="3778" w="3663">
                  <a:moveTo>
                    <a:pt x="0" y="0"/>
                  </a:moveTo>
                  <a:cubicBezTo>
                    <a:pt x="0" y="1368"/>
                    <a:pt x="279" y="2712"/>
                    <a:pt x="673" y="3778"/>
                  </a:cubicBezTo>
                  <a:cubicBezTo>
                    <a:pt x="1553" y="3592"/>
                    <a:pt x="2596" y="3384"/>
                    <a:pt x="3662" y="3384"/>
                  </a:cubicBez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7502235" y="2545811"/>
              <a:ext cx="85550" cy="108060"/>
            </a:xfrm>
            <a:custGeom>
              <a:rect b="b" l="l" r="r" t="t"/>
              <a:pathLst>
                <a:path extrusionOk="0" h="3778" w="2991">
                  <a:moveTo>
                    <a:pt x="2990" y="0"/>
                  </a:moveTo>
                  <a:cubicBezTo>
                    <a:pt x="1831" y="0"/>
                    <a:pt x="673" y="1344"/>
                    <a:pt x="1" y="3384"/>
                  </a:cubicBezTo>
                  <a:cubicBezTo>
                    <a:pt x="881" y="3569"/>
                    <a:pt x="1924" y="3778"/>
                    <a:pt x="2990" y="3778"/>
                  </a:cubicBezTo>
                  <a:lnTo>
                    <a:pt x="2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7483015" y="2642570"/>
              <a:ext cx="104771" cy="107431"/>
            </a:xfrm>
            <a:custGeom>
              <a:rect b="b" l="l" r="r" t="t"/>
              <a:pathLst>
                <a:path extrusionOk="0" h="3756" w="3663">
                  <a:moveTo>
                    <a:pt x="673" y="1"/>
                  </a:moveTo>
                  <a:cubicBezTo>
                    <a:pt x="279" y="1067"/>
                    <a:pt x="0" y="2318"/>
                    <a:pt x="0" y="3755"/>
                  </a:cubicBezTo>
                  <a:lnTo>
                    <a:pt x="3662" y="3755"/>
                  </a:lnTo>
                  <a:lnTo>
                    <a:pt x="3662" y="395"/>
                  </a:lnTo>
                  <a:cubicBezTo>
                    <a:pt x="2596" y="395"/>
                    <a:pt x="1553" y="186"/>
                    <a:pt x="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40"/>
          <p:cNvGrpSpPr/>
          <p:nvPr/>
        </p:nvGrpSpPr>
        <p:grpSpPr>
          <a:xfrm>
            <a:off x="7622487" y="3284442"/>
            <a:ext cx="355100" cy="352219"/>
            <a:chOff x="7383596" y="3153624"/>
            <a:chExt cx="409007" cy="405688"/>
          </a:xfrm>
        </p:grpSpPr>
        <p:sp>
          <p:nvSpPr>
            <p:cNvPr id="1261" name="Google Shape;1261;p40"/>
            <p:cNvSpPr/>
            <p:nvPr/>
          </p:nvSpPr>
          <p:spPr>
            <a:xfrm>
              <a:off x="7461135" y="3341222"/>
              <a:ext cx="253904" cy="132601"/>
            </a:xfrm>
            <a:custGeom>
              <a:rect b="b" l="l" r="r" t="t"/>
              <a:pathLst>
                <a:path extrusionOk="0" h="4636" w="8877">
                  <a:moveTo>
                    <a:pt x="4056" y="0"/>
                  </a:moveTo>
                  <a:lnTo>
                    <a:pt x="4056" y="1924"/>
                  </a:lnTo>
                  <a:lnTo>
                    <a:pt x="1" y="1924"/>
                  </a:lnTo>
                  <a:lnTo>
                    <a:pt x="1" y="4635"/>
                  </a:lnTo>
                  <a:lnTo>
                    <a:pt x="858" y="4635"/>
                  </a:lnTo>
                  <a:lnTo>
                    <a:pt x="858" y="2804"/>
                  </a:lnTo>
                  <a:lnTo>
                    <a:pt x="7996" y="2804"/>
                  </a:lnTo>
                  <a:lnTo>
                    <a:pt x="7996" y="4635"/>
                  </a:lnTo>
                  <a:lnTo>
                    <a:pt x="8877" y="4635"/>
                  </a:lnTo>
                  <a:lnTo>
                    <a:pt x="8877" y="1924"/>
                  </a:lnTo>
                  <a:lnTo>
                    <a:pt x="4821" y="1924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7383596" y="3459861"/>
              <a:ext cx="179652" cy="99451"/>
            </a:xfrm>
            <a:custGeom>
              <a:rect b="b" l="l" r="r" t="t"/>
              <a:pathLst>
                <a:path extrusionOk="0" h="3477" w="6281">
                  <a:moveTo>
                    <a:pt x="0" y="1"/>
                  </a:moveTo>
                  <a:lnTo>
                    <a:pt x="0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7612923" y="3459861"/>
              <a:ext cx="179681" cy="99451"/>
            </a:xfrm>
            <a:custGeom>
              <a:rect b="b" l="l" r="r" t="t"/>
              <a:pathLst>
                <a:path extrusionOk="0" h="3477" w="6282">
                  <a:moveTo>
                    <a:pt x="1" y="1"/>
                  </a:moveTo>
                  <a:lnTo>
                    <a:pt x="1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7422037" y="3498960"/>
              <a:ext cx="102111" cy="21910"/>
            </a:xfrm>
            <a:custGeom>
              <a:rect b="b" l="l" r="r" t="t"/>
              <a:pathLst>
                <a:path extrusionOk="0" h="766" w="3570">
                  <a:moveTo>
                    <a:pt x="0" y="1"/>
                  </a:moveTo>
                  <a:lnTo>
                    <a:pt x="0" y="766"/>
                  </a:lnTo>
                  <a:lnTo>
                    <a:pt x="3569" y="76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7651363" y="3498960"/>
              <a:ext cx="102111" cy="21910"/>
            </a:xfrm>
            <a:custGeom>
              <a:rect b="b" l="l" r="r" t="t"/>
              <a:pathLst>
                <a:path extrusionOk="0" h="766" w="3570">
                  <a:moveTo>
                    <a:pt x="1" y="1"/>
                  </a:moveTo>
                  <a:lnTo>
                    <a:pt x="1" y="766"/>
                  </a:lnTo>
                  <a:lnTo>
                    <a:pt x="3570" y="76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7571165" y="3167553"/>
              <a:ext cx="184972" cy="190264"/>
            </a:xfrm>
            <a:custGeom>
              <a:rect b="b" l="l" r="r" t="t"/>
              <a:pathLst>
                <a:path extrusionOk="0" h="6652" w="6467">
                  <a:moveTo>
                    <a:pt x="580" y="0"/>
                  </a:moveTo>
                  <a:lnTo>
                    <a:pt x="1" y="3569"/>
                  </a:lnTo>
                  <a:lnTo>
                    <a:pt x="580" y="6652"/>
                  </a:lnTo>
                  <a:lnTo>
                    <a:pt x="4636" y="6652"/>
                  </a:lnTo>
                  <a:cubicBezTo>
                    <a:pt x="5702" y="6652"/>
                    <a:pt x="6467" y="5794"/>
                    <a:pt x="6467" y="4821"/>
                  </a:cubicBezTo>
                  <a:cubicBezTo>
                    <a:pt x="6467" y="3755"/>
                    <a:pt x="5702" y="2990"/>
                    <a:pt x="4636" y="2990"/>
                  </a:cubicBezTo>
                  <a:cubicBezTo>
                    <a:pt x="4636" y="1831"/>
                    <a:pt x="3686" y="858"/>
                    <a:pt x="2527" y="858"/>
                  </a:cubicBezTo>
                  <a:cubicBezTo>
                    <a:pt x="2133" y="858"/>
                    <a:pt x="1832" y="951"/>
                    <a:pt x="1461" y="1159"/>
                  </a:cubicBezTo>
                  <a:cubicBezTo>
                    <a:pt x="1252" y="673"/>
                    <a:pt x="974" y="279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7419377" y="3153624"/>
              <a:ext cx="168412" cy="204193"/>
            </a:xfrm>
            <a:custGeom>
              <a:rect b="b" l="l" r="r" t="t"/>
              <a:pathLst>
                <a:path extrusionOk="0" h="7139" w="5888">
                  <a:moveTo>
                    <a:pt x="4242" y="1"/>
                  </a:moveTo>
                  <a:cubicBezTo>
                    <a:pt x="2712" y="1"/>
                    <a:pt x="1461" y="1252"/>
                    <a:pt x="1461" y="2805"/>
                  </a:cubicBezTo>
                  <a:cubicBezTo>
                    <a:pt x="1461" y="2990"/>
                    <a:pt x="1461" y="3268"/>
                    <a:pt x="1553" y="3477"/>
                  </a:cubicBezTo>
                  <a:cubicBezTo>
                    <a:pt x="673" y="3662"/>
                    <a:pt x="1" y="4334"/>
                    <a:pt x="1" y="5308"/>
                  </a:cubicBezTo>
                  <a:cubicBezTo>
                    <a:pt x="1" y="6281"/>
                    <a:pt x="765" y="7139"/>
                    <a:pt x="1832" y="7139"/>
                  </a:cubicBezTo>
                  <a:lnTo>
                    <a:pt x="5887" y="7139"/>
                  </a:lnTo>
                  <a:lnTo>
                    <a:pt x="5887" y="487"/>
                  </a:lnTo>
                  <a:cubicBezTo>
                    <a:pt x="5400" y="186"/>
                    <a:pt x="4821" y="1"/>
                    <a:pt x="4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5047865" y="3284442"/>
            <a:ext cx="352792" cy="352227"/>
            <a:chOff x="6524553" y="3153624"/>
            <a:chExt cx="406349" cy="405698"/>
          </a:xfrm>
        </p:grpSpPr>
        <p:sp>
          <p:nvSpPr>
            <p:cNvPr id="1269" name="Google Shape;1269;p40"/>
            <p:cNvSpPr/>
            <p:nvPr/>
          </p:nvSpPr>
          <p:spPr>
            <a:xfrm>
              <a:off x="6712121" y="3153624"/>
              <a:ext cx="218781" cy="405698"/>
            </a:xfrm>
            <a:custGeom>
              <a:rect b="b" l="l" r="r" t="t"/>
              <a:pathLst>
                <a:path extrusionOk="0" h="14184" w="7649">
                  <a:moveTo>
                    <a:pt x="487" y="1"/>
                  </a:moveTo>
                  <a:lnTo>
                    <a:pt x="1" y="7139"/>
                  </a:lnTo>
                  <a:lnTo>
                    <a:pt x="487" y="14184"/>
                  </a:lnTo>
                  <a:lnTo>
                    <a:pt x="7649" y="14184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6524553" y="3153624"/>
              <a:ext cx="201533" cy="405698"/>
            </a:xfrm>
            <a:custGeom>
              <a:rect b="b" l="l" r="r" t="t"/>
              <a:pathLst>
                <a:path extrusionOk="0" h="14184" w="7046">
                  <a:moveTo>
                    <a:pt x="0" y="1"/>
                  </a:moveTo>
                  <a:lnTo>
                    <a:pt x="0" y="14184"/>
                  </a:lnTo>
                  <a:lnTo>
                    <a:pt x="7045" y="14184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6712121" y="3255703"/>
              <a:ext cx="116040" cy="201533"/>
            </a:xfrm>
            <a:custGeom>
              <a:rect b="b" l="l" r="r" t="t"/>
              <a:pathLst>
                <a:path extrusionOk="0" h="7046" w="4057">
                  <a:moveTo>
                    <a:pt x="487" y="1"/>
                  </a:moveTo>
                  <a:lnTo>
                    <a:pt x="1" y="3570"/>
                  </a:lnTo>
                  <a:lnTo>
                    <a:pt x="487" y="7046"/>
                  </a:lnTo>
                  <a:lnTo>
                    <a:pt x="4056" y="7046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6562993" y="3192064"/>
              <a:ext cx="25199" cy="25227"/>
            </a:xfrm>
            <a:custGeom>
              <a:rect b="b" l="l" r="r" t="t"/>
              <a:pathLst>
                <a:path extrusionOk="0" h="882" w="881">
                  <a:moveTo>
                    <a:pt x="0" y="1"/>
                  </a:moveTo>
                  <a:lnTo>
                    <a:pt x="0" y="882"/>
                  </a:lnTo>
                  <a:lnTo>
                    <a:pt x="881" y="88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612702" y="3192064"/>
              <a:ext cx="25227" cy="25227"/>
            </a:xfrm>
            <a:custGeom>
              <a:rect b="b" l="l" r="r" t="t"/>
              <a:pathLst>
                <a:path extrusionOk="0" h="882" w="882">
                  <a:moveTo>
                    <a:pt x="0" y="1"/>
                  </a:moveTo>
                  <a:lnTo>
                    <a:pt x="0" y="882"/>
                  </a:lnTo>
                  <a:lnTo>
                    <a:pt x="881" y="88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6665729" y="3192064"/>
              <a:ext cx="21910" cy="25227"/>
            </a:xfrm>
            <a:custGeom>
              <a:rect b="b" l="l" r="r" t="t"/>
              <a:pathLst>
                <a:path extrusionOk="0" h="882" w="766">
                  <a:moveTo>
                    <a:pt x="0" y="1"/>
                  </a:moveTo>
                  <a:lnTo>
                    <a:pt x="0" y="882"/>
                  </a:lnTo>
                  <a:lnTo>
                    <a:pt x="765" y="882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6715439" y="3192064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6765148" y="3192064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6817517" y="3192064"/>
              <a:ext cx="21910" cy="25227"/>
            </a:xfrm>
            <a:custGeom>
              <a:rect b="b" l="l" r="r" t="t"/>
              <a:pathLst>
                <a:path extrusionOk="0" h="882" w="766">
                  <a:moveTo>
                    <a:pt x="1" y="1"/>
                  </a:moveTo>
                  <a:lnTo>
                    <a:pt x="1" y="882"/>
                  </a:lnTo>
                  <a:lnTo>
                    <a:pt x="765" y="882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6867226" y="3192064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6562993" y="3241803"/>
              <a:ext cx="25199" cy="27859"/>
            </a:xfrm>
            <a:custGeom>
              <a:rect b="b" l="l" r="r" t="t"/>
              <a:pathLst>
                <a:path extrusionOk="0" h="974" w="881">
                  <a:moveTo>
                    <a:pt x="0" y="0"/>
                  </a:moveTo>
                  <a:lnTo>
                    <a:pt x="0" y="973"/>
                  </a:lnTo>
                  <a:lnTo>
                    <a:pt x="881" y="97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6867226" y="3241803"/>
              <a:ext cx="24570" cy="27859"/>
            </a:xfrm>
            <a:custGeom>
              <a:rect b="b" l="l" r="r" t="t"/>
              <a:pathLst>
                <a:path extrusionOk="0" h="974" w="859">
                  <a:moveTo>
                    <a:pt x="1" y="0"/>
                  </a:moveTo>
                  <a:lnTo>
                    <a:pt x="1" y="973"/>
                  </a:lnTo>
                  <a:lnTo>
                    <a:pt x="858" y="973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6562993" y="3294143"/>
              <a:ext cx="25199" cy="25227"/>
            </a:xfrm>
            <a:custGeom>
              <a:rect b="b" l="l" r="r" t="t"/>
              <a:pathLst>
                <a:path extrusionOk="0" h="882" w="881">
                  <a:moveTo>
                    <a:pt x="0" y="1"/>
                  </a:moveTo>
                  <a:lnTo>
                    <a:pt x="0" y="882"/>
                  </a:lnTo>
                  <a:lnTo>
                    <a:pt x="881" y="88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6867226" y="3294143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6562993" y="3343853"/>
              <a:ext cx="25199" cy="25227"/>
            </a:xfrm>
            <a:custGeom>
              <a:rect b="b" l="l" r="r" t="t"/>
              <a:pathLst>
                <a:path extrusionOk="0" h="882" w="881">
                  <a:moveTo>
                    <a:pt x="0" y="1"/>
                  </a:moveTo>
                  <a:lnTo>
                    <a:pt x="0" y="882"/>
                  </a:lnTo>
                  <a:lnTo>
                    <a:pt x="881" y="88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6867226" y="3343853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6562993" y="3393591"/>
              <a:ext cx="25199" cy="27859"/>
            </a:xfrm>
            <a:custGeom>
              <a:rect b="b" l="l" r="r" t="t"/>
              <a:pathLst>
                <a:path extrusionOk="0" h="974" w="881">
                  <a:moveTo>
                    <a:pt x="0" y="0"/>
                  </a:moveTo>
                  <a:lnTo>
                    <a:pt x="0" y="973"/>
                  </a:lnTo>
                  <a:lnTo>
                    <a:pt x="881" y="97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6867226" y="3393591"/>
              <a:ext cx="24570" cy="27859"/>
            </a:xfrm>
            <a:custGeom>
              <a:rect b="b" l="l" r="r" t="t"/>
              <a:pathLst>
                <a:path extrusionOk="0" h="974" w="859">
                  <a:moveTo>
                    <a:pt x="1" y="0"/>
                  </a:moveTo>
                  <a:lnTo>
                    <a:pt x="1" y="973"/>
                  </a:lnTo>
                  <a:lnTo>
                    <a:pt x="858" y="973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6562993" y="3445932"/>
              <a:ext cx="25199" cy="25227"/>
            </a:xfrm>
            <a:custGeom>
              <a:rect b="b" l="l" r="r" t="t"/>
              <a:pathLst>
                <a:path extrusionOk="0" h="882" w="881">
                  <a:moveTo>
                    <a:pt x="0" y="1"/>
                  </a:moveTo>
                  <a:lnTo>
                    <a:pt x="0" y="882"/>
                  </a:lnTo>
                  <a:lnTo>
                    <a:pt x="881" y="88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6867226" y="3445932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6562993" y="3495670"/>
              <a:ext cx="25199" cy="25199"/>
            </a:xfrm>
            <a:custGeom>
              <a:rect b="b" l="l" r="r" t="t"/>
              <a:pathLst>
                <a:path extrusionOk="0" h="881" w="881">
                  <a:moveTo>
                    <a:pt x="0" y="0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6612702" y="3495670"/>
              <a:ext cx="25227" cy="25199"/>
            </a:xfrm>
            <a:custGeom>
              <a:rect b="b" l="l" r="r" t="t"/>
              <a:pathLst>
                <a:path extrusionOk="0" h="881" w="882">
                  <a:moveTo>
                    <a:pt x="0" y="0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6665729" y="3495670"/>
              <a:ext cx="21910" cy="25199"/>
            </a:xfrm>
            <a:custGeom>
              <a:rect b="b" l="l" r="r" t="t"/>
              <a:pathLst>
                <a:path extrusionOk="0" h="881" w="766">
                  <a:moveTo>
                    <a:pt x="0" y="0"/>
                  </a:moveTo>
                  <a:lnTo>
                    <a:pt x="0" y="881"/>
                  </a:lnTo>
                  <a:lnTo>
                    <a:pt x="765" y="881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6715439" y="3495670"/>
              <a:ext cx="24570" cy="25199"/>
            </a:xfrm>
            <a:custGeom>
              <a:rect b="b" l="l" r="r" t="t"/>
              <a:pathLst>
                <a:path extrusionOk="0" h="881" w="859">
                  <a:moveTo>
                    <a:pt x="1" y="0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6765148" y="3495670"/>
              <a:ext cx="24570" cy="25199"/>
            </a:xfrm>
            <a:custGeom>
              <a:rect b="b" l="l" r="r" t="t"/>
              <a:pathLst>
                <a:path extrusionOk="0" h="881" w="859">
                  <a:moveTo>
                    <a:pt x="1" y="0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6817517" y="3495670"/>
              <a:ext cx="21910" cy="25199"/>
            </a:xfrm>
            <a:custGeom>
              <a:rect b="b" l="l" r="r" t="t"/>
              <a:pathLst>
                <a:path extrusionOk="0" h="881" w="766">
                  <a:moveTo>
                    <a:pt x="1" y="0"/>
                  </a:moveTo>
                  <a:lnTo>
                    <a:pt x="1" y="881"/>
                  </a:lnTo>
                  <a:lnTo>
                    <a:pt x="765" y="881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867226" y="3495670"/>
              <a:ext cx="24570" cy="25199"/>
            </a:xfrm>
            <a:custGeom>
              <a:rect b="b" l="l" r="r" t="t"/>
              <a:pathLst>
                <a:path extrusionOk="0" h="881" w="859">
                  <a:moveTo>
                    <a:pt x="1" y="0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26631" y="3255703"/>
              <a:ext cx="99451" cy="201533"/>
            </a:xfrm>
            <a:custGeom>
              <a:rect b="b" l="l" r="r" t="t"/>
              <a:pathLst>
                <a:path extrusionOk="0" h="7046" w="3477">
                  <a:moveTo>
                    <a:pt x="0" y="1"/>
                  </a:moveTo>
                  <a:lnTo>
                    <a:pt x="0" y="7046"/>
                  </a:lnTo>
                  <a:lnTo>
                    <a:pt x="3476" y="7046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6712121" y="3305413"/>
              <a:ext cx="66329" cy="102111"/>
            </a:xfrm>
            <a:custGeom>
              <a:rect b="b" l="l" r="r" t="t"/>
              <a:pathLst>
                <a:path extrusionOk="0" h="3570" w="2319">
                  <a:moveTo>
                    <a:pt x="487" y="1"/>
                  </a:moveTo>
                  <a:lnTo>
                    <a:pt x="1" y="1832"/>
                  </a:lnTo>
                  <a:lnTo>
                    <a:pt x="487" y="3570"/>
                  </a:lnTo>
                  <a:lnTo>
                    <a:pt x="2318" y="3570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6676341" y="3305413"/>
              <a:ext cx="49740" cy="102111"/>
            </a:xfrm>
            <a:custGeom>
              <a:rect b="b" l="l" r="r" t="t"/>
              <a:pathLst>
                <a:path extrusionOk="0" h="3570" w="1739">
                  <a:moveTo>
                    <a:pt x="0" y="1"/>
                  </a:moveTo>
                  <a:lnTo>
                    <a:pt x="0" y="3570"/>
                  </a:lnTo>
                  <a:lnTo>
                    <a:pt x="1738" y="3570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" name="Google Shape;1299;p40"/>
          <p:cNvGrpSpPr/>
          <p:nvPr/>
        </p:nvGrpSpPr>
        <p:grpSpPr>
          <a:xfrm>
            <a:off x="5115184" y="3809289"/>
            <a:ext cx="218152" cy="355104"/>
            <a:chOff x="6602091" y="3758147"/>
            <a:chExt cx="251269" cy="409011"/>
          </a:xfrm>
        </p:grpSpPr>
        <p:sp>
          <p:nvSpPr>
            <p:cNvPr id="1300" name="Google Shape;1300;p40"/>
            <p:cNvSpPr/>
            <p:nvPr/>
          </p:nvSpPr>
          <p:spPr>
            <a:xfrm>
              <a:off x="6712121" y="3893376"/>
              <a:ext cx="141239" cy="273783"/>
            </a:xfrm>
            <a:custGeom>
              <a:rect b="b" l="l" r="r" t="t"/>
              <a:pathLst>
                <a:path extrusionOk="0" h="9572" w="4938">
                  <a:moveTo>
                    <a:pt x="1" y="0"/>
                  </a:moveTo>
                  <a:lnTo>
                    <a:pt x="487" y="9571"/>
                  </a:lnTo>
                  <a:lnTo>
                    <a:pt x="4937" y="9571"/>
                  </a:lnTo>
                  <a:lnTo>
                    <a:pt x="4937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6602091" y="3893376"/>
              <a:ext cx="123992" cy="273783"/>
            </a:xfrm>
            <a:custGeom>
              <a:rect b="b" l="l" r="r" t="t"/>
              <a:pathLst>
                <a:path extrusionOk="0" h="9572" w="4335">
                  <a:moveTo>
                    <a:pt x="4334" y="0"/>
                  </a:moveTo>
                  <a:lnTo>
                    <a:pt x="1" y="579"/>
                  </a:lnTo>
                  <a:lnTo>
                    <a:pt x="1" y="9571"/>
                  </a:lnTo>
                  <a:lnTo>
                    <a:pt x="4334" y="957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6712121" y="3843637"/>
              <a:ext cx="141239" cy="66329"/>
            </a:xfrm>
            <a:custGeom>
              <a:rect b="b" l="l" r="r" t="t"/>
              <a:pathLst>
                <a:path extrusionOk="0" h="2319" w="4938">
                  <a:moveTo>
                    <a:pt x="1" y="1"/>
                  </a:moveTo>
                  <a:lnTo>
                    <a:pt x="487" y="2318"/>
                  </a:lnTo>
                  <a:lnTo>
                    <a:pt x="4937" y="2318"/>
                  </a:lnTo>
                  <a:lnTo>
                    <a:pt x="4937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6602091" y="3843637"/>
              <a:ext cx="123992" cy="66329"/>
            </a:xfrm>
            <a:custGeom>
              <a:rect b="b" l="l" r="r" t="t"/>
              <a:pathLst>
                <a:path extrusionOk="0" h="2319" w="4335">
                  <a:moveTo>
                    <a:pt x="4334" y="1"/>
                  </a:moveTo>
                  <a:lnTo>
                    <a:pt x="1" y="580"/>
                  </a:lnTo>
                  <a:lnTo>
                    <a:pt x="1" y="2318"/>
                  </a:lnTo>
                  <a:lnTo>
                    <a:pt x="4334" y="231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6712121" y="3793928"/>
              <a:ext cx="141239" cy="66329"/>
            </a:xfrm>
            <a:custGeom>
              <a:rect b="b" l="l" r="r" t="t"/>
              <a:pathLst>
                <a:path extrusionOk="0" h="2319" w="4938">
                  <a:moveTo>
                    <a:pt x="1" y="1"/>
                  </a:moveTo>
                  <a:lnTo>
                    <a:pt x="487" y="2318"/>
                  </a:lnTo>
                  <a:lnTo>
                    <a:pt x="4937" y="2318"/>
                  </a:lnTo>
                  <a:lnTo>
                    <a:pt x="4937" y="4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6602091" y="3793928"/>
              <a:ext cx="123992" cy="66329"/>
            </a:xfrm>
            <a:custGeom>
              <a:rect b="b" l="l" r="r" t="t"/>
              <a:pathLst>
                <a:path extrusionOk="0" h="2319" w="4335">
                  <a:moveTo>
                    <a:pt x="4334" y="1"/>
                  </a:moveTo>
                  <a:lnTo>
                    <a:pt x="1" y="487"/>
                  </a:lnTo>
                  <a:lnTo>
                    <a:pt x="1" y="2318"/>
                  </a:lnTo>
                  <a:lnTo>
                    <a:pt x="4334" y="231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6712121" y="3992795"/>
              <a:ext cx="49740" cy="72279"/>
            </a:xfrm>
            <a:custGeom>
              <a:rect b="b" l="l" r="r" t="t"/>
              <a:pathLst>
                <a:path extrusionOk="0" h="2527" w="1739">
                  <a:moveTo>
                    <a:pt x="487" y="0"/>
                  </a:moveTo>
                  <a:lnTo>
                    <a:pt x="1" y="1275"/>
                  </a:lnTo>
                  <a:lnTo>
                    <a:pt x="487" y="2526"/>
                  </a:lnTo>
                  <a:cubicBezTo>
                    <a:pt x="1160" y="2526"/>
                    <a:pt x="1739" y="1947"/>
                    <a:pt x="1739" y="1275"/>
                  </a:cubicBezTo>
                  <a:cubicBezTo>
                    <a:pt x="1739" y="580"/>
                    <a:pt x="116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692901" y="3992795"/>
              <a:ext cx="33179" cy="72279"/>
            </a:xfrm>
            <a:custGeom>
              <a:rect b="b" l="l" r="r" t="t"/>
              <a:pathLst>
                <a:path extrusionOk="0" h="2527" w="1160">
                  <a:moveTo>
                    <a:pt x="1159" y="0"/>
                  </a:moveTo>
                  <a:cubicBezTo>
                    <a:pt x="487" y="0"/>
                    <a:pt x="1" y="580"/>
                    <a:pt x="1" y="1275"/>
                  </a:cubicBezTo>
                  <a:cubicBezTo>
                    <a:pt x="1" y="1947"/>
                    <a:pt x="487" y="2526"/>
                    <a:pt x="1159" y="2526"/>
                  </a:cubicBezTo>
                  <a:lnTo>
                    <a:pt x="11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6718099" y="4103483"/>
              <a:ext cx="96791" cy="25227"/>
            </a:xfrm>
            <a:custGeom>
              <a:rect b="b" l="l" r="r" t="t"/>
              <a:pathLst>
                <a:path extrusionOk="0" h="882" w="3384">
                  <a:moveTo>
                    <a:pt x="278" y="0"/>
                  </a:moveTo>
                  <a:lnTo>
                    <a:pt x="0" y="394"/>
                  </a:lnTo>
                  <a:lnTo>
                    <a:pt x="278" y="881"/>
                  </a:lnTo>
                  <a:lnTo>
                    <a:pt x="3384" y="881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6640532" y="4103483"/>
              <a:ext cx="85550" cy="25227"/>
            </a:xfrm>
            <a:custGeom>
              <a:rect b="b" l="l" r="r" t="t"/>
              <a:pathLst>
                <a:path extrusionOk="0" h="882" w="2991">
                  <a:moveTo>
                    <a:pt x="1" y="0"/>
                  </a:moveTo>
                  <a:lnTo>
                    <a:pt x="1" y="881"/>
                  </a:lnTo>
                  <a:lnTo>
                    <a:pt x="2990" y="881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6712121" y="3758147"/>
              <a:ext cx="141239" cy="49740"/>
            </a:xfrm>
            <a:custGeom>
              <a:rect b="b" l="l" r="r" t="t"/>
              <a:pathLst>
                <a:path extrusionOk="0" h="1739" w="4938">
                  <a:moveTo>
                    <a:pt x="487" y="0"/>
                  </a:moveTo>
                  <a:lnTo>
                    <a:pt x="1" y="881"/>
                  </a:lnTo>
                  <a:lnTo>
                    <a:pt x="487" y="1738"/>
                  </a:lnTo>
                  <a:lnTo>
                    <a:pt x="4937" y="1738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6602091" y="3758147"/>
              <a:ext cx="123992" cy="49740"/>
            </a:xfrm>
            <a:custGeom>
              <a:rect b="b" l="l" r="r" t="t"/>
              <a:pathLst>
                <a:path extrusionOk="0" h="1739" w="4335">
                  <a:moveTo>
                    <a:pt x="1" y="0"/>
                  </a:moveTo>
                  <a:lnTo>
                    <a:pt x="1" y="1738"/>
                  </a:lnTo>
                  <a:lnTo>
                    <a:pt x="4334" y="173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2" name="Google Shape;1312;p40"/>
          <p:cNvGrpSpPr/>
          <p:nvPr/>
        </p:nvGrpSpPr>
        <p:grpSpPr>
          <a:xfrm>
            <a:off x="7622487" y="3831141"/>
            <a:ext cx="355101" cy="311375"/>
            <a:chOff x="7383596" y="3783317"/>
            <a:chExt cx="409009" cy="358644"/>
          </a:xfrm>
        </p:grpSpPr>
        <p:sp>
          <p:nvSpPr>
            <p:cNvPr id="1313" name="Google Shape;1313;p40"/>
            <p:cNvSpPr/>
            <p:nvPr/>
          </p:nvSpPr>
          <p:spPr>
            <a:xfrm>
              <a:off x="7573825" y="3868835"/>
              <a:ext cx="218781" cy="273125"/>
            </a:xfrm>
            <a:custGeom>
              <a:rect b="b" l="l" r="r" t="t"/>
              <a:pathLst>
                <a:path extrusionOk="0" h="9549" w="7649">
                  <a:moveTo>
                    <a:pt x="0" y="1"/>
                  </a:moveTo>
                  <a:lnTo>
                    <a:pt x="487" y="9549"/>
                  </a:lnTo>
                  <a:lnTo>
                    <a:pt x="7648" y="9549"/>
                  </a:lnTo>
                  <a:lnTo>
                    <a:pt x="7648" y="5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32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7383596" y="3868835"/>
              <a:ext cx="204193" cy="273125"/>
            </a:xfrm>
            <a:custGeom>
              <a:rect b="b" l="l" r="r" t="t"/>
              <a:pathLst>
                <a:path extrusionOk="0" h="9549" w="7139">
                  <a:moveTo>
                    <a:pt x="7138" y="1"/>
                  </a:moveTo>
                  <a:lnTo>
                    <a:pt x="0" y="580"/>
                  </a:lnTo>
                  <a:lnTo>
                    <a:pt x="0" y="9549"/>
                  </a:lnTo>
                  <a:lnTo>
                    <a:pt x="7138" y="9549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rgbClr val="074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7573825" y="3783317"/>
              <a:ext cx="218781" cy="102111"/>
            </a:xfrm>
            <a:custGeom>
              <a:rect b="b" l="l" r="r" t="t"/>
              <a:pathLst>
                <a:path extrusionOk="0" h="3570" w="7649">
                  <a:moveTo>
                    <a:pt x="487" y="1"/>
                  </a:moveTo>
                  <a:lnTo>
                    <a:pt x="0" y="1832"/>
                  </a:lnTo>
                  <a:lnTo>
                    <a:pt x="487" y="3570"/>
                  </a:lnTo>
                  <a:lnTo>
                    <a:pt x="7648" y="3570"/>
                  </a:lnTo>
                  <a:lnTo>
                    <a:pt x="76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7383596" y="3783317"/>
              <a:ext cx="204193" cy="102111"/>
            </a:xfrm>
            <a:custGeom>
              <a:rect b="b" l="l" r="r" t="t"/>
              <a:pathLst>
                <a:path extrusionOk="0" h="3570" w="7139">
                  <a:moveTo>
                    <a:pt x="0" y="1"/>
                  </a:moveTo>
                  <a:lnTo>
                    <a:pt x="0" y="3570"/>
                  </a:lnTo>
                  <a:lnTo>
                    <a:pt x="7138" y="3570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7422037" y="3821786"/>
              <a:ext cx="25227" cy="25199"/>
            </a:xfrm>
            <a:custGeom>
              <a:rect b="b" l="l" r="r" t="t"/>
              <a:pathLst>
                <a:path extrusionOk="0" h="881" w="882">
                  <a:moveTo>
                    <a:pt x="0" y="0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7474406" y="3821786"/>
              <a:ext cx="25199" cy="25199"/>
            </a:xfrm>
            <a:custGeom>
              <a:rect b="b" l="l" r="r" t="t"/>
              <a:pathLst>
                <a:path extrusionOk="0" h="881" w="881">
                  <a:moveTo>
                    <a:pt x="0" y="0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7524115" y="3821786"/>
              <a:ext cx="25199" cy="25199"/>
            </a:xfrm>
            <a:custGeom>
              <a:rect b="b" l="l" r="r" t="t"/>
              <a:pathLst>
                <a:path extrusionOk="0" h="881" w="881">
                  <a:moveTo>
                    <a:pt x="0" y="0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7601654" y="3976206"/>
              <a:ext cx="141239" cy="22567"/>
            </a:xfrm>
            <a:custGeom>
              <a:rect b="b" l="l" r="r" t="t"/>
              <a:pathLst>
                <a:path extrusionOk="0" h="789" w="4938">
                  <a:moveTo>
                    <a:pt x="1" y="1"/>
                  </a:moveTo>
                  <a:lnTo>
                    <a:pt x="1" y="789"/>
                  </a:lnTo>
                  <a:lnTo>
                    <a:pt x="4937" y="789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7435966" y="3976206"/>
              <a:ext cx="141211" cy="22567"/>
            </a:xfrm>
            <a:custGeom>
              <a:rect b="b" l="l" r="r" t="t"/>
              <a:pathLst>
                <a:path extrusionOk="0" h="789" w="4937">
                  <a:moveTo>
                    <a:pt x="0" y="1"/>
                  </a:moveTo>
                  <a:lnTo>
                    <a:pt x="0" y="789"/>
                  </a:lnTo>
                  <a:lnTo>
                    <a:pt x="4936" y="789"/>
                  </a:lnTo>
                  <a:lnTo>
                    <a:pt x="49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7689832" y="3923865"/>
              <a:ext cx="53058" cy="25199"/>
            </a:xfrm>
            <a:custGeom>
              <a:rect b="b" l="l" r="r" t="t"/>
              <a:pathLst>
                <a:path extrusionOk="0" h="881" w="1855">
                  <a:moveTo>
                    <a:pt x="0" y="0"/>
                  </a:moveTo>
                  <a:lnTo>
                    <a:pt x="0" y="881"/>
                  </a:lnTo>
                  <a:lnTo>
                    <a:pt x="1854" y="88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7573825" y="4025944"/>
              <a:ext cx="165751" cy="74910"/>
            </a:xfrm>
            <a:custGeom>
              <a:rect b="b" l="l" r="r" t="t"/>
              <a:pathLst>
                <a:path extrusionOk="0" h="2619" w="5795">
                  <a:moveTo>
                    <a:pt x="487" y="0"/>
                  </a:moveTo>
                  <a:lnTo>
                    <a:pt x="0" y="1367"/>
                  </a:lnTo>
                  <a:lnTo>
                    <a:pt x="487" y="2619"/>
                  </a:lnTo>
                  <a:lnTo>
                    <a:pt x="5794" y="2619"/>
                  </a:lnTo>
                  <a:lnTo>
                    <a:pt x="5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7579802" y="3923865"/>
              <a:ext cx="85521" cy="25199"/>
            </a:xfrm>
            <a:custGeom>
              <a:rect b="b" l="l" r="r" t="t"/>
              <a:pathLst>
                <a:path extrusionOk="0" h="881" w="2990">
                  <a:moveTo>
                    <a:pt x="278" y="0"/>
                  </a:moveTo>
                  <a:lnTo>
                    <a:pt x="0" y="487"/>
                  </a:lnTo>
                  <a:lnTo>
                    <a:pt x="278" y="881"/>
                  </a:lnTo>
                  <a:lnTo>
                    <a:pt x="2990" y="881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7435966" y="3923865"/>
              <a:ext cx="49740" cy="25199"/>
            </a:xfrm>
            <a:custGeom>
              <a:rect b="b" l="l" r="r" t="t"/>
              <a:pathLst>
                <a:path extrusionOk="0" h="881" w="1739">
                  <a:moveTo>
                    <a:pt x="0" y="0"/>
                  </a:moveTo>
                  <a:lnTo>
                    <a:pt x="0" y="881"/>
                  </a:lnTo>
                  <a:lnTo>
                    <a:pt x="1738" y="88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7513504" y="3923865"/>
              <a:ext cx="74281" cy="25199"/>
            </a:xfrm>
            <a:custGeom>
              <a:rect b="b" l="l" r="r" t="t"/>
              <a:pathLst>
                <a:path extrusionOk="0" h="881" w="2597">
                  <a:moveTo>
                    <a:pt x="1" y="0"/>
                  </a:moveTo>
                  <a:lnTo>
                    <a:pt x="1" y="881"/>
                  </a:lnTo>
                  <a:lnTo>
                    <a:pt x="2596" y="881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7483015" y="4025944"/>
              <a:ext cx="104771" cy="74910"/>
            </a:xfrm>
            <a:custGeom>
              <a:rect b="b" l="l" r="r" t="t"/>
              <a:pathLst>
                <a:path extrusionOk="0" h="2619" w="3663">
                  <a:moveTo>
                    <a:pt x="580" y="0"/>
                  </a:moveTo>
                  <a:lnTo>
                    <a:pt x="0" y="1367"/>
                  </a:lnTo>
                  <a:lnTo>
                    <a:pt x="580" y="2619"/>
                  </a:lnTo>
                  <a:lnTo>
                    <a:pt x="3662" y="2619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7435966" y="4025944"/>
              <a:ext cx="63641" cy="74910"/>
            </a:xfrm>
            <a:custGeom>
              <a:rect b="b" l="l" r="r" t="t"/>
              <a:pathLst>
                <a:path extrusionOk="0" h="2619" w="2225">
                  <a:moveTo>
                    <a:pt x="0" y="0"/>
                  </a:moveTo>
                  <a:lnTo>
                    <a:pt x="0" y="2619"/>
                  </a:lnTo>
                  <a:lnTo>
                    <a:pt x="2225" y="2619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334" name="Google Shape;1334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5" name="Google Shape;1335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6" name="Google Shape;1336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37" name="Google Shape;1337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338" name="Google Shape;1338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9" name="Google Shape;1339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340" name="Google Shape;1340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41" name="Google Shape;1341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342" name="Google Shape;1342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3" name="Google Shape;1343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44" name="Google Shape;1344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345" name="Google Shape;1345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7" name="Google Shape;1347;p41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41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1"/>
          <p:cNvSpPr txBox="1"/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o Arreglos</a:t>
            </a:r>
            <a:endParaRPr/>
          </a:p>
        </p:txBody>
      </p:sp>
      <p:sp>
        <p:nvSpPr>
          <p:cNvPr id="1350" name="Google Shape;1350;p41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41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41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41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354" name="Google Shape;1354;p41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7" name="Google Shape;1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41"/>
          <p:cNvSpPr/>
          <p:nvPr/>
        </p:nvSpPr>
        <p:spPr>
          <a:xfrm>
            <a:off x="5825755" y="2426800"/>
            <a:ext cx="1371598" cy="1014984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React element</a:t>
            </a:r>
            <a:endParaRPr sz="1000">
              <a:solidFill>
                <a:schemeClr val="lt1"/>
              </a:solidFill>
            </a:endParaRPr>
          </a:p>
        </p:txBody>
      </p:sp>
      <p:grpSp>
        <p:nvGrpSpPr>
          <p:cNvPr id="1359" name="Google Shape;1359;p41"/>
          <p:cNvGrpSpPr/>
          <p:nvPr/>
        </p:nvGrpSpPr>
        <p:grpSpPr>
          <a:xfrm>
            <a:off x="5047865" y="1704189"/>
            <a:ext cx="352787" cy="352217"/>
            <a:chOff x="6524553" y="1333475"/>
            <a:chExt cx="406343" cy="405687"/>
          </a:xfrm>
        </p:grpSpPr>
        <p:sp>
          <p:nvSpPr>
            <p:cNvPr id="1360" name="Google Shape;1360;p41"/>
            <p:cNvSpPr/>
            <p:nvPr/>
          </p:nvSpPr>
          <p:spPr>
            <a:xfrm>
              <a:off x="6596142" y="1333475"/>
              <a:ext cx="22567" cy="57691"/>
            </a:xfrm>
            <a:custGeom>
              <a:rect b="b" l="l" r="r" t="t"/>
              <a:pathLst>
                <a:path extrusionOk="0" h="2017" w="789">
                  <a:moveTo>
                    <a:pt x="0" y="0"/>
                  </a:moveTo>
                  <a:lnTo>
                    <a:pt x="0" y="2017"/>
                  </a:lnTo>
                  <a:lnTo>
                    <a:pt x="788" y="2017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6643192" y="1333475"/>
              <a:ext cx="25227" cy="57691"/>
            </a:xfrm>
            <a:custGeom>
              <a:rect b="b" l="l" r="r" t="t"/>
              <a:pathLst>
                <a:path extrusionOk="0" h="2017" w="882">
                  <a:moveTo>
                    <a:pt x="1" y="0"/>
                  </a:moveTo>
                  <a:lnTo>
                    <a:pt x="1" y="2017"/>
                  </a:lnTo>
                  <a:lnTo>
                    <a:pt x="881" y="2017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6690241" y="1333475"/>
              <a:ext cx="25227" cy="57691"/>
            </a:xfrm>
            <a:custGeom>
              <a:rect b="b" l="l" r="r" t="t"/>
              <a:pathLst>
                <a:path extrusionOk="0" h="2017" w="882">
                  <a:moveTo>
                    <a:pt x="1" y="0"/>
                  </a:moveTo>
                  <a:lnTo>
                    <a:pt x="1" y="2017"/>
                  </a:lnTo>
                  <a:lnTo>
                    <a:pt x="882" y="201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6739979" y="1333475"/>
              <a:ext cx="21881" cy="57691"/>
            </a:xfrm>
            <a:custGeom>
              <a:rect b="b" l="l" r="r" t="t"/>
              <a:pathLst>
                <a:path extrusionOk="0" h="2017" w="765">
                  <a:moveTo>
                    <a:pt x="0" y="0"/>
                  </a:moveTo>
                  <a:lnTo>
                    <a:pt x="0" y="2017"/>
                  </a:lnTo>
                  <a:lnTo>
                    <a:pt x="765" y="201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6787028" y="1333475"/>
              <a:ext cx="24570" cy="57691"/>
            </a:xfrm>
            <a:custGeom>
              <a:rect b="b" l="l" r="r" t="t"/>
              <a:pathLst>
                <a:path extrusionOk="0" h="2017" w="859">
                  <a:moveTo>
                    <a:pt x="1" y="0"/>
                  </a:moveTo>
                  <a:lnTo>
                    <a:pt x="1" y="2017"/>
                  </a:lnTo>
                  <a:lnTo>
                    <a:pt x="858" y="201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6834077" y="1333475"/>
              <a:ext cx="24570" cy="57691"/>
            </a:xfrm>
            <a:custGeom>
              <a:rect b="b" l="l" r="r" t="t"/>
              <a:pathLst>
                <a:path extrusionOk="0" h="2017" w="859">
                  <a:moveTo>
                    <a:pt x="1" y="0"/>
                  </a:moveTo>
                  <a:lnTo>
                    <a:pt x="1" y="2017"/>
                  </a:lnTo>
                  <a:lnTo>
                    <a:pt x="858" y="201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6596142" y="1678811"/>
              <a:ext cx="22567" cy="60351"/>
            </a:xfrm>
            <a:custGeom>
              <a:rect b="b" l="l" r="r" t="t"/>
              <a:pathLst>
                <a:path extrusionOk="0" h="2110" w="789">
                  <a:moveTo>
                    <a:pt x="0" y="0"/>
                  </a:moveTo>
                  <a:lnTo>
                    <a:pt x="0" y="2109"/>
                  </a:lnTo>
                  <a:lnTo>
                    <a:pt x="788" y="2109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6643192" y="1678811"/>
              <a:ext cx="25227" cy="60351"/>
            </a:xfrm>
            <a:custGeom>
              <a:rect b="b" l="l" r="r" t="t"/>
              <a:pathLst>
                <a:path extrusionOk="0" h="2110" w="882">
                  <a:moveTo>
                    <a:pt x="1" y="0"/>
                  </a:moveTo>
                  <a:lnTo>
                    <a:pt x="1" y="2109"/>
                  </a:lnTo>
                  <a:lnTo>
                    <a:pt x="881" y="2109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6690241" y="1678811"/>
              <a:ext cx="25227" cy="60351"/>
            </a:xfrm>
            <a:custGeom>
              <a:rect b="b" l="l" r="r" t="t"/>
              <a:pathLst>
                <a:path extrusionOk="0" h="2110" w="882">
                  <a:moveTo>
                    <a:pt x="1" y="0"/>
                  </a:moveTo>
                  <a:lnTo>
                    <a:pt x="1" y="2109"/>
                  </a:lnTo>
                  <a:lnTo>
                    <a:pt x="882" y="2109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6739979" y="1678811"/>
              <a:ext cx="21881" cy="60351"/>
            </a:xfrm>
            <a:custGeom>
              <a:rect b="b" l="l" r="r" t="t"/>
              <a:pathLst>
                <a:path extrusionOk="0" h="2110" w="765">
                  <a:moveTo>
                    <a:pt x="0" y="0"/>
                  </a:moveTo>
                  <a:lnTo>
                    <a:pt x="0" y="2109"/>
                  </a:lnTo>
                  <a:lnTo>
                    <a:pt x="765" y="2109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6787028" y="1678811"/>
              <a:ext cx="24570" cy="60351"/>
            </a:xfrm>
            <a:custGeom>
              <a:rect b="b" l="l" r="r" t="t"/>
              <a:pathLst>
                <a:path extrusionOk="0" h="2110" w="859">
                  <a:moveTo>
                    <a:pt x="1" y="0"/>
                  </a:moveTo>
                  <a:lnTo>
                    <a:pt x="1" y="2109"/>
                  </a:lnTo>
                  <a:lnTo>
                    <a:pt x="858" y="2109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6834077" y="1678811"/>
              <a:ext cx="24570" cy="60351"/>
            </a:xfrm>
            <a:custGeom>
              <a:rect b="b" l="l" r="r" t="t"/>
              <a:pathLst>
                <a:path extrusionOk="0" h="2110" w="859">
                  <a:moveTo>
                    <a:pt x="1" y="0"/>
                  </a:moveTo>
                  <a:lnTo>
                    <a:pt x="1" y="2109"/>
                  </a:lnTo>
                  <a:lnTo>
                    <a:pt x="858" y="2109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6869886" y="1405065"/>
              <a:ext cx="61009" cy="22567"/>
            </a:xfrm>
            <a:custGeom>
              <a:rect b="b" l="l" r="r" t="t"/>
              <a:pathLst>
                <a:path extrusionOk="0" h="789" w="2133">
                  <a:moveTo>
                    <a:pt x="0" y="0"/>
                  </a:moveTo>
                  <a:lnTo>
                    <a:pt x="0" y="788"/>
                  </a:lnTo>
                  <a:lnTo>
                    <a:pt x="2133" y="788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6869886" y="1452115"/>
              <a:ext cx="61009" cy="25227"/>
            </a:xfrm>
            <a:custGeom>
              <a:rect b="b" l="l" r="r" t="t"/>
              <a:pathLst>
                <a:path extrusionOk="0" h="882" w="2133">
                  <a:moveTo>
                    <a:pt x="0" y="1"/>
                  </a:moveTo>
                  <a:lnTo>
                    <a:pt x="0" y="881"/>
                  </a:lnTo>
                  <a:lnTo>
                    <a:pt x="2133" y="881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6869886" y="1499193"/>
              <a:ext cx="61009" cy="24541"/>
            </a:xfrm>
            <a:custGeom>
              <a:rect b="b" l="l" r="r" t="t"/>
              <a:pathLst>
                <a:path extrusionOk="0" h="858" w="2133">
                  <a:moveTo>
                    <a:pt x="0" y="0"/>
                  </a:moveTo>
                  <a:lnTo>
                    <a:pt x="0" y="858"/>
                  </a:lnTo>
                  <a:lnTo>
                    <a:pt x="2133" y="858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6869886" y="1548902"/>
              <a:ext cx="61009" cy="21881"/>
            </a:xfrm>
            <a:custGeom>
              <a:rect b="b" l="l" r="r" t="t"/>
              <a:pathLst>
                <a:path extrusionOk="0" h="765" w="2133">
                  <a:moveTo>
                    <a:pt x="0" y="0"/>
                  </a:moveTo>
                  <a:lnTo>
                    <a:pt x="0" y="765"/>
                  </a:lnTo>
                  <a:lnTo>
                    <a:pt x="2133" y="76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6869886" y="1595952"/>
              <a:ext cx="61009" cy="21910"/>
            </a:xfrm>
            <a:custGeom>
              <a:rect b="b" l="l" r="r" t="t"/>
              <a:pathLst>
                <a:path extrusionOk="0" h="766" w="2133">
                  <a:moveTo>
                    <a:pt x="0" y="1"/>
                  </a:moveTo>
                  <a:lnTo>
                    <a:pt x="0" y="765"/>
                  </a:lnTo>
                  <a:lnTo>
                    <a:pt x="2133" y="765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6869886" y="1643030"/>
              <a:ext cx="61009" cy="24541"/>
            </a:xfrm>
            <a:custGeom>
              <a:rect b="b" l="l" r="r" t="t"/>
              <a:pathLst>
                <a:path extrusionOk="0" h="858" w="2133">
                  <a:moveTo>
                    <a:pt x="0" y="0"/>
                  </a:moveTo>
                  <a:lnTo>
                    <a:pt x="0" y="857"/>
                  </a:lnTo>
                  <a:lnTo>
                    <a:pt x="2133" y="857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6524553" y="1405065"/>
              <a:ext cx="58349" cy="22567"/>
            </a:xfrm>
            <a:custGeom>
              <a:rect b="b" l="l" r="r" t="t"/>
              <a:pathLst>
                <a:path extrusionOk="0" h="789" w="2040">
                  <a:moveTo>
                    <a:pt x="0" y="0"/>
                  </a:moveTo>
                  <a:lnTo>
                    <a:pt x="0" y="788"/>
                  </a:lnTo>
                  <a:lnTo>
                    <a:pt x="2040" y="78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6524553" y="1452115"/>
              <a:ext cx="58349" cy="25227"/>
            </a:xfrm>
            <a:custGeom>
              <a:rect b="b" l="l" r="r" t="t"/>
              <a:pathLst>
                <a:path extrusionOk="0" h="882" w="2040">
                  <a:moveTo>
                    <a:pt x="0" y="1"/>
                  </a:moveTo>
                  <a:lnTo>
                    <a:pt x="0" y="881"/>
                  </a:lnTo>
                  <a:lnTo>
                    <a:pt x="2040" y="881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6524553" y="1499193"/>
              <a:ext cx="58349" cy="24541"/>
            </a:xfrm>
            <a:custGeom>
              <a:rect b="b" l="l" r="r" t="t"/>
              <a:pathLst>
                <a:path extrusionOk="0" h="858" w="2040">
                  <a:moveTo>
                    <a:pt x="0" y="0"/>
                  </a:moveTo>
                  <a:lnTo>
                    <a:pt x="0" y="858"/>
                  </a:lnTo>
                  <a:lnTo>
                    <a:pt x="2040" y="85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6524553" y="1548902"/>
              <a:ext cx="58349" cy="21881"/>
            </a:xfrm>
            <a:custGeom>
              <a:rect b="b" l="l" r="r" t="t"/>
              <a:pathLst>
                <a:path extrusionOk="0" h="765" w="2040">
                  <a:moveTo>
                    <a:pt x="0" y="0"/>
                  </a:moveTo>
                  <a:lnTo>
                    <a:pt x="0" y="765"/>
                  </a:lnTo>
                  <a:lnTo>
                    <a:pt x="2040" y="765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6524553" y="1595952"/>
              <a:ext cx="58349" cy="21910"/>
            </a:xfrm>
            <a:custGeom>
              <a:rect b="b" l="l" r="r" t="t"/>
              <a:pathLst>
                <a:path extrusionOk="0" h="766" w="2040">
                  <a:moveTo>
                    <a:pt x="0" y="1"/>
                  </a:moveTo>
                  <a:lnTo>
                    <a:pt x="0" y="765"/>
                  </a:lnTo>
                  <a:lnTo>
                    <a:pt x="2040" y="765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6524553" y="1643030"/>
              <a:ext cx="58349" cy="24541"/>
            </a:xfrm>
            <a:custGeom>
              <a:rect b="b" l="l" r="r" t="t"/>
              <a:pathLst>
                <a:path extrusionOk="0" h="858" w="2040">
                  <a:moveTo>
                    <a:pt x="0" y="0"/>
                  </a:moveTo>
                  <a:lnTo>
                    <a:pt x="0" y="857"/>
                  </a:lnTo>
                  <a:lnTo>
                    <a:pt x="2040" y="857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6712121" y="1374576"/>
              <a:ext cx="174361" cy="320834"/>
            </a:xfrm>
            <a:custGeom>
              <a:rect b="b" l="l" r="r" t="t"/>
              <a:pathLst>
                <a:path extrusionOk="0" h="11217" w="6096">
                  <a:moveTo>
                    <a:pt x="487" y="0"/>
                  </a:moveTo>
                  <a:lnTo>
                    <a:pt x="1" y="5608"/>
                  </a:lnTo>
                  <a:lnTo>
                    <a:pt x="487" y="11217"/>
                  </a:lnTo>
                  <a:lnTo>
                    <a:pt x="6096" y="11217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6566311" y="1374576"/>
              <a:ext cx="159774" cy="320834"/>
            </a:xfrm>
            <a:custGeom>
              <a:rect b="b" l="l" r="r" t="t"/>
              <a:pathLst>
                <a:path extrusionOk="0" h="11217" w="5586">
                  <a:moveTo>
                    <a:pt x="0" y="0"/>
                  </a:moveTo>
                  <a:lnTo>
                    <a:pt x="0" y="11217"/>
                  </a:lnTo>
                  <a:lnTo>
                    <a:pt x="5585" y="112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6712121" y="1471335"/>
              <a:ext cx="77599" cy="127310"/>
            </a:xfrm>
            <a:custGeom>
              <a:rect b="b" l="l" r="r" t="t"/>
              <a:pathLst>
                <a:path extrusionOk="0" h="4451" w="2713">
                  <a:moveTo>
                    <a:pt x="487" y="1"/>
                  </a:moveTo>
                  <a:lnTo>
                    <a:pt x="1" y="2225"/>
                  </a:lnTo>
                  <a:lnTo>
                    <a:pt x="487" y="4450"/>
                  </a:lnTo>
                  <a:lnTo>
                    <a:pt x="2712" y="4450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6662412" y="1471335"/>
              <a:ext cx="63669" cy="127310"/>
            </a:xfrm>
            <a:custGeom>
              <a:rect b="b" l="l" r="r" t="t"/>
              <a:pathLst>
                <a:path extrusionOk="0" h="4451" w="2226">
                  <a:moveTo>
                    <a:pt x="1" y="1"/>
                  </a:moveTo>
                  <a:lnTo>
                    <a:pt x="1" y="4450"/>
                  </a:lnTo>
                  <a:lnTo>
                    <a:pt x="2225" y="4450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" name="Google Shape;1388;p41"/>
          <p:cNvGrpSpPr/>
          <p:nvPr/>
        </p:nvGrpSpPr>
        <p:grpSpPr>
          <a:xfrm>
            <a:off x="5047865" y="2229012"/>
            <a:ext cx="352792" cy="352812"/>
            <a:chOff x="6524553" y="1937970"/>
            <a:chExt cx="406349" cy="406372"/>
          </a:xfrm>
        </p:grpSpPr>
        <p:sp>
          <p:nvSpPr>
            <p:cNvPr id="1389" name="Google Shape;1389;p41"/>
            <p:cNvSpPr/>
            <p:nvPr/>
          </p:nvSpPr>
          <p:spPr>
            <a:xfrm>
              <a:off x="6712121" y="2225645"/>
              <a:ext cx="44448" cy="107431"/>
            </a:xfrm>
            <a:custGeom>
              <a:rect b="b" l="l" r="r" t="t"/>
              <a:pathLst>
                <a:path extrusionOk="0" h="3756" w="1554">
                  <a:moveTo>
                    <a:pt x="1" y="1"/>
                  </a:moveTo>
                  <a:lnTo>
                    <a:pt x="487" y="3755"/>
                  </a:lnTo>
                  <a:lnTo>
                    <a:pt x="1553" y="3755"/>
                  </a:lnTo>
                  <a:lnTo>
                    <a:pt x="1553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6698879" y="2225645"/>
              <a:ext cx="27201" cy="107431"/>
            </a:xfrm>
            <a:custGeom>
              <a:rect b="b" l="l" r="r" t="t"/>
              <a:pathLst>
                <a:path extrusionOk="0" h="3756" w="951">
                  <a:moveTo>
                    <a:pt x="950" y="1"/>
                  </a:moveTo>
                  <a:lnTo>
                    <a:pt x="0" y="580"/>
                  </a:lnTo>
                  <a:lnTo>
                    <a:pt x="0" y="3755"/>
                  </a:lnTo>
                  <a:lnTo>
                    <a:pt x="950" y="3755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6718099" y="2322433"/>
              <a:ext cx="212803" cy="21910"/>
            </a:xfrm>
            <a:custGeom>
              <a:rect b="b" l="l" r="r" t="t"/>
              <a:pathLst>
                <a:path extrusionOk="0" h="766" w="7440">
                  <a:moveTo>
                    <a:pt x="278" y="0"/>
                  </a:moveTo>
                  <a:lnTo>
                    <a:pt x="0" y="371"/>
                  </a:lnTo>
                  <a:lnTo>
                    <a:pt x="278" y="765"/>
                  </a:lnTo>
                  <a:lnTo>
                    <a:pt x="7440" y="765"/>
                  </a:lnTo>
                  <a:lnTo>
                    <a:pt x="74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6524553" y="2322433"/>
              <a:ext cx="201533" cy="21910"/>
            </a:xfrm>
            <a:custGeom>
              <a:rect b="b" l="l" r="r" t="t"/>
              <a:pathLst>
                <a:path extrusionOk="0" h="766" w="7046">
                  <a:moveTo>
                    <a:pt x="0" y="0"/>
                  </a:moveTo>
                  <a:lnTo>
                    <a:pt x="0" y="765"/>
                  </a:lnTo>
                  <a:lnTo>
                    <a:pt x="7045" y="765"/>
                  </a:lnTo>
                  <a:lnTo>
                    <a:pt x="70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6712121" y="2126226"/>
              <a:ext cx="218781" cy="116040"/>
            </a:xfrm>
            <a:custGeom>
              <a:rect b="b" l="l" r="r" t="t"/>
              <a:pathLst>
                <a:path extrusionOk="0" h="4057" w="7649">
                  <a:moveTo>
                    <a:pt x="1" y="1"/>
                  </a:moveTo>
                  <a:lnTo>
                    <a:pt x="487" y="4056"/>
                  </a:lnTo>
                  <a:lnTo>
                    <a:pt x="7649" y="4056"/>
                  </a:lnTo>
                  <a:lnTo>
                    <a:pt x="7649" y="4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6712121" y="2024147"/>
              <a:ext cx="218781" cy="116040"/>
            </a:xfrm>
            <a:custGeom>
              <a:rect b="b" l="l" r="r" t="t"/>
              <a:pathLst>
                <a:path extrusionOk="0" h="4057" w="7649">
                  <a:moveTo>
                    <a:pt x="1" y="1"/>
                  </a:moveTo>
                  <a:lnTo>
                    <a:pt x="487" y="4056"/>
                  </a:lnTo>
                  <a:lnTo>
                    <a:pt x="7649" y="4056"/>
                  </a:lnTo>
                  <a:lnTo>
                    <a:pt x="7649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6524553" y="2126226"/>
              <a:ext cx="201533" cy="116040"/>
            </a:xfrm>
            <a:custGeom>
              <a:rect b="b" l="l" r="r" t="t"/>
              <a:pathLst>
                <a:path extrusionOk="0" h="4057" w="7046">
                  <a:moveTo>
                    <a:pt x="7045" y="1"/>
                  </a:moveTo>
                  <a:lnTo>
                    <a:pt x="0" y="487"/>
                  </a:lnTo>
                  <a:lnTo>
                    <a:pt x="0" y="4056"/>
                  </a:lnTo>
                  <a:lnTo>
                    <a:pt x="7045" y="405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6524553" y="2024147"/>
              <a:ext cx="201533" cy="116040"/>
            </a:xfrm>
            <a:custGeom>
              <a:rect b="b" l="l" r="r" t="t"/>
              <a:pathLst>
                <a:path extrusionOk="0" h="4057" w="7046">
                  <a:moveTo>
                    <a:pt x="7045" y="1"/>
                  </a:moveTo>
                  <a:lnTo>
                    <a:pt x="0" y="580"/>
                  </a:lnTo>
                  <a:lnTo>
                    <a:pt x="0" y="4056"/>
                  </a:lnTo>
                  <a:lnTo>
                    <a:pt x="7045" y="405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6712121" y="1937970"/>
              <a:ext cx="218781" cy="102769"/>
            </a:xfrm>
            <a:custGeom>
              <a:rect b="b" l="l" r="r" t="t"/>
              <a:pathLst>
                <a:path extrusionOk="0" h="3593" w="7649">
                  <a:moveTo>
                    <a:pt x="487" y="1"/>
                  </a:moveTo>
                  <a:lnTo>
                    <a:pt x="1" y="1739"/>
                  </a:lnTo>
                  <a:lnTo>
                    <a:pt x="487" y="3593"/>
                  </a:lnTo>
                  <a:lnTo>
                    <a:pt x="7649" y="3593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6524553" y="1937970"/>
              <a:ext cx="201533" cy="102769"/>
            </a:xfrm>
            <a:custGeom>
              <a:rect b="b" l="l" r="r" t="t"/>
              <a:pathLst>
                <a:path extrusionOk="0" h="3593" w="7046">
                  <a:moveTo>
                    <a:pt x="0" y="1"/>
                  </a:moveTo>
                  <a:lnTo>
                    <a:pt x="0" y="3593"/>
                  </a:lnTo>
                  <a:lnTo>
                    <a:pt x="7045" y="3593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6560333" y="1977097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6718099" y="1977097"/>
              <a:ext cx="123992" cy="24541"/>
            </a:xfrm>
            <a:custGeom>
              <a:rect b="b" l="l" r="r" t="t"/>
              <a:pathLst>
                <a:path extrusionOk="0" h="858" w="4335">
                  <a:moveTo>
                    <a:pt x="278" y="0"/>
                  </a:moveTo>
                  <a:lnTo>
                    <a:pt x="0" y="371"/>
                  </a:lnTo>
                  <a:lnTo>
                    <a:pt x="278" y="858"/>
                  </a:lnTo>
                  <a:lnTo>
                    <a:pt x="4334" y="85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1"/>
            <p:cNvSpPr/>
            <p:nvPr/>
          </p:nvSpPr>
          <p:spPr>
            <a:xfrm>
              <a:off x="6560333" y="2079176"/>
              <a:ext cx="27859" cy="21881"/>
            </a:xfrm>
            <a:custGeom>
              <a:rect b="b" l="l" r="r" t="t"/>
              <a:pathLst>
                <a:path extrusionOk="0" h="765" w="974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1"/>
            <p:cNvSpPr/>
            <p:nvPr/>
          </p:nvSpPr>
          <p:spPr>
            <a:xfrm>
              <a:off x="6867226" y="1977097"/>
              <a:ext cx="24570" cy="24541"/>
            </a:xfrm>
            <a:custGeom>
              <a:rect b="b" l="l" r="r" t="t"/>
              <a:pathLst>
                <a:path extrusionOk="0" h="858" w="859">
                  <a:moveTo>
                    <a:pt x="1" y="0"/>
                  </a:moveTo>
                  <a:lnTo>
                    <a:pt x="1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6867226" y="2079176"/>
              <a:ext cx="24570" cy="21881"/>
            </a:xfrm>
            <a:custGeom>
              <a:rect b="b" l="l" r="r" t="t"/>
              <a:pathLst>
                <a:path extrusionOk="0" h="765" w="859">
                  <a:moveTo>
                    <a:pt x="1" y="0"/>
                  </a:moveTo>
                  <a:lnTo>
                    <a:pt x="1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6560333" y="2178595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1"/>
            <p:cNvSpPr/>
            <p:nvPr/>
          </p:nvSpPr>
          <p:spPr>
            <a:xfrm>
              <a:off x="6867226" y="2178595"/>
              <a:ext cx="24570" cy="24541"/>
            </a:xfrm>
            <a:custGeom>
              <a:rect b="b" l="l" r="r" t="t"/>
              <a:pathLst>
                <a:path extrusionOk="0" h="858" w="859">
                  <a:moveTo>
                    <a:pt x="1" y="0"/>
                  </a:moveTo>
                  <a:lnTo>
                    <a:pt x="1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6718099" y="2178595"/>
              <a:ext cx="123992" cy="24541"/>
            </a:xfrm>
            <a:custGeom>
              <a:rect b="b" l="l" r="r" t="t"/>
              <a:pathLst>
                <a:path extrusionOk="0" h="858" w="4335">
                  <a:moveTo>
                    <a:pt x="278" y="0"/>
                  </a:moveTo>
                  <a:lnTo>
                    <a:pt x="0" y="487"/>
                  </a:lnTo>
                  <a:lnTo>
                    <a:pt x="278" y="858"/>
                  </a:lnTo>
                  <a:lnTo>
                    <a:pt x="4334" y="85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6718099" y="2079176"/>
              <a:ext cx="123992" cy="21881"/>
            </a:xfrm>
            <a:custGeom>
              <a:rect b="b" l="l" r="r" t="t"/>
              <a:pathLst>
                <a:path extrusionOk="0" h="765" w="4335">
                  <a:moveTo>
                    <a:pt x="278" y="0"/>
                  </a:moveTo>
                  <a:lnTo>
                    <a:pt x="0" y="394"/>
                  </a:lnTo>
                  <a:lnTo>
                    <a:pt x="278" y="765"/>
                  </a:lnTo>
                  <a:lnTo>
                    <a:pt x="4334" y="765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1"/>
            <p:cNvSpPr/>
            <p:nvPr/>
          </p:nvSpPr>
          <p:spPr>
            <a:xfrm>
              <a:off x="6612702" y="1977097"/>
              <a:ext cx="113380" cy="24541"/>
            </a:xfrm>
            <a:custGeom>
              <a:rect b="b" l="l" r="r" t="t"/>
              <a:pathLst>
                <a:path extrusionOk="0" h="858" w="3964">
                  <a:moveTo>
                    <a:pt x="0" y="0"/>
                  </a:moveTo>
                  <a:lnTo>
                    <a:pt x="0" y="858"/>
                  </a:lnTo>
                  <a:lnTo>
                    <a:pt x="3963" y="858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6612702" y="2079176"/>
              <a:ext cx="113380" cy="21881"/>
            </a:xfrm>
            <a:custGeom>
              <a:rect b="b" l="l" r="r" t="t"/>
              <a:pathLst>
                <a:path extrusionOk="0" h="765" w="3964">
                  <a:moveTo>
                    <a:pt x="0" y="0"/>
                  </a:moveTo>
                  <a:lnTo>
                    <a:pt x="0" y="765"/>
                  </a:lnTo>
                  <a:lnTo>
                    <a:pt x="3963" y="765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6612702" y="2178595"/>
              <a:ext cx="113380" cy="24541"/>
            </a:xfrm>
            <a:custGeom>
              <a:rect b="b" l="l" r="r" t="t"/>
              <a:pathLst>
                <a:path extrusionOk="0" h="858" w="3964">
                  <a:moveTo>
                    <a:pt x="0" y="0"/>
                  </a:moveTo>
                  <a:lnTo>
                    <a:pt x="0" y="858"/>
                  </a:lnTo>
                  <a:lnTo>
                    <a:pt x="3963" y="858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41"/>
          <p:cNvGrpSpPr/>
          <p:nvPr/>
        </p:nvGrpSpPr>
        <p:grpSpPr>
          <a:xfrm>
            <a:off x="5047865" y="2780901"/>
            <a:ext cx="352792" cy="304465"/>
            <a:chOff x="6524553" y="2573641"/>
            <a:chExt cx="406349" cy="350685"/>
          </a:xfrm>
        </p:grpSpPr>
        <p:sp>
          <p:nvSpPr>
            <p:cNvPr id="1412" name="Google Shape;1412;p41"/>
            <p:cNvSpPr/>
            <p:nvPr/>
          </p:nvSpPr>
          <p:spPr>
            <a:xfrm>
              <a:off x="6712121" y="2573641"/>
              <a:ext cx="218781" cy="237344"/>
            </a:xfrm>
            <a:custGeom>
              <a:rect b="b" l="l" r="r" t="t"/>
              <a:pathLst>
                <a:path extrusionOk="0" h="8298" w="7649">
                  <a:moveTo>
                    <a:pt x="487" y="1"/>
                  </a:moveTo>
                  <a:lnTo>
                    <a:pt x="1" y="8297"/>
                  </a:lnTo>
                  <a:lnTo>
                    <a:pt x="7649" y="7718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6524553" y="2573641"/>
              <a:ext cx="201533" cy="237344"/>
            </a:xfrm>
            <a:custGeom>
              <a:rect b="b" l="l" r="r" t="t"/>
              <a:pathLst>
                <a:path extrusionOk="0" h="8298" w="7046">
                  <a:moveTo>
                    <a:pt x="0" y="1"/>
                  </a:moveTo>
                  <a:lnTo>
                    <a:pt x="0" y="7718"/>
                  </a:lnTo>
                  <a:lnTo>
                    <a:pt x="7045" y="8297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6712121" y="2846729"/>
              <a:ext cx="82890" cy="66329"/>
            </a:xfrm>
            <a:custGeom>
              <a:rect b="b" l="l" r="r" t="t"/>
              <a:pathLst>
                <a:path extrusionOk="0" h="2319" w="2898">
                  <a:moveTo>
                    <a:pt x="1" y="1"/>
                  </a:moveTo>
                  <a:lnTo>
                    <a:pt x="487" y="2318"/>
                  </a:lnTo>
                  <a:lnTo>
                    <a:pt x="2898" y="2318"/>
                  </a:lnTo>
                  <a:lnTo>
                    <a:pt x="2898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6659752" y="2846729"/>
              <a:ext cx="66329" cy="66329"/>
            </a:xfrm>
            <a:custGeom>
              <a:rect b="b" l="l" r="r" t="t"/>
              <a:pathLst>
                <a:path extrusionOk="0" h="2319" w="2319">
                  <a:moveTo>
                    <a:pt x="2318" y="1"/>
                  </a:moveTo>
                  <a:lnTo>
                    <a:pt x="1" y="580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6718099" y="2902416"/>
              <a:ext cx="116012" cy="21910"/>
            </a:xfrm>
            <a:custGeom>
              <a:rect b="b" l="l" r="r" t="t"/>
              <a:pathLst>
                <a:path extrusionOk="0" h="766" w="4056">
                  <a:moveTo>
                    <a:pt x="278" y="0"/>
                  </a:moveTo>
                  <a:lnTo>
                    <a:pt x="0" y="371"/>
                  </a:lnTo>
                  <a:lnTo>
                    <a:pt x="278" y="765"/>
                  </a:lnTo>
                  <a:lnTo>
                    <a:pt x="4056" y="765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6621311" y="2902416"/>
              <a:ext cx="104771" cy="21910"/>
            </a:xfrm>
            <a:custGeom>
              <a:rect b="b" l="l" r="r" t="t"/>
              <a:pathLst>
                <a:path extrusionOk="0" h="766" w="3663">
                  <a:moveTo>
                    <a:pt x="1" y="0"/>
                  </a:moveTo>
                  <a:lnTo>
                    <a:pt x="1" y="765"/>
                  </a:lnTo>
                  <a:lnTo>
                    <a:pt x="3662" y="765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6712121" y="2794359"/>
              <a:ext cx="218781" cy="68989"/>
            </a:xfrm>
            <a:custGeom>
              <a:rect b="b" l="l" r="r" t="t"/>
              <a:pathLst>
                <a:path extrusionOk="0" h="2412" w="7649">
                  <a:moveTo>
                    <a:pt x="487" y="1"/>
                  </a:moveTo>
                  <a:lnTo>
                    <a:pt x="1" y="1160"/>
                  </a:lnTo>
                  <a:lnTo>
                    <a:pt x="487" y="2411"/>
                  </a:lnTo>
                  <a:lnTo>
                    <a:pt x="7649" y="2411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6524553" y="2794359"/>
              <a:ext cx="201533" cy="68989"/>
            </a:xfrm>
            <a:custGeom>
              <a:rect b="b" l="l" r="r" t="t"/>
              <a:pathLst>
                <a:path extrusionOk="0" h="2412" w="7046">
                  <a:moveTo>
                    <a:pt x="0" y="1"/>
                  </a:moveTo>
                  <a:lnTo>
                    <a:pt x="0" y="2411"/>
                  </a:lnTo>
                  <a:lnTo>
                    <a:pt x="7045" y="2411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6737319" y="2612081"/>
              <a:ext cx="44448" cy="44448"/>
            </a:xfrm>
            <a:custGeom>
              <a:rect b="b" l="l" r="r" t="t"/>
              <a:pathLst>
                <a:path extrusionOk="0" h="1554" w="1554">
                  <a:moveTo>
                    <a:pt x="974" y="1"/>
                  </a:moveTo>
                  <a:lnTo>
                    <a:pt x="0" y="974"/>
                  </a:lnTo>
                  <a:lnTo>
                    <a:pt x="580" y="1554"/>
                  </a:lnTo>
                  <a:lnTo>
                    <a:pt x="1553" y="580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6753879" y="2673060"/>
              <a:ext cx="38470" cy="24570"/>
            </a:xfrm>
            <a:custGeom>
              <a:rect b="b" l="l" r="r" t="t"/>
              <a:pathLst>
                <a:path extrusionOk="0" h="859" w="1345">
                  <a:moveTo>
                    <a:pt x="1" y="1"/>
                  </a:moveTo>
                  <a:lnTo>
                    <a:pt x="1" y="858"/>
                  </a:lnTo>
                  <a:lnTo>
                    <a:pt x="1345" y="85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6662412" y="2673060"/>
              <a:ext cx="39128" cy="24570"/>
            </a:xfrm>
            <a:custGeom>
              <a:rect b="b" l="l" r="r" t="t"/>
              <a:pathLst>
                <a:path extrusionOk="0" h="859" w="1368">
                  <a:moveTo>
                    <a:pt x="1" y="1"/>
                  </a:moveTo>
                  <a:lnTo>
                    <a:pt x="1" y="858"/>
                  </a:lnTo>
                  <a:lnTo>
                    <a:pt x="1368" y="858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6673681" y="2612081"/>
              <a:ext cx="44448" cy="44448"/>
            </a:xfrm>
            <a:custGeom>
              <a:rect b="b" l="l" r="r" t="t"/>
              <a:pathLst>
                <a:path extrusionOk="0" h="1554" w="1554">
                  <a:moveTo>
                    <a:pt x="580" y="1"/>
                  </a:moveTo>
                  <a:lnTo>
                    <a:pt x="1" y="580"/>
                  </a:lnTo>
                  <a:lnTo>
                    <a:pt x="974" y="1554"/>
                  </a:lnTo>
                  <a:lnTo>
                    <a:pt x="1553" y="97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6673681" y="2714160"/>
              <a:ext cx="44448" cy="44448"/>
            </a:xfrm>
            <a:custGeom>
              <a:rect b="b" l="l" r="r" t="t"/>
              <a:pathLst>
                <a:path extrusionOk="0" h="1554" w="1554">
                  <a:moveTo>
                    <a:pt x="974" y="1"/>
                  </a:moveTo>
                  <a:lnTo>
                    <a:pt x="1" y="974"/>
                  </a:lnTo>
                  <a:lnTo>
                    <a:pt x="580" y="1553"/>
                  </a:lnTo>
                  <a:lnTo>
                    <a:pt x="1553" y="580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6737319" y="2714160"/>
              <a:ext cx="44448" cy="44448"/>
            </a:xfrm>
            <a:custGeom>
              <a:rect b="b" l="l" r="r" t="t"/>
              <a:pathLst>
                <a:path extrusionOk="0" h="1554" w="1554">
                  <a:moveTo>
                    <a:pt x="580" y="1"/>
                  </a:moveTo>
                  <a:lnTo>
                    <a:pt x="0" y="580"/>
                  </a:lnTo>
                  <a:lnTo>
                    <a:pt x="974" y="1553"/>
                  </a:lnTo>
                  <a:lnTo>
                    <a:pt x="1553" y="97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6712121" y="2628670"/>
              <a:ext cx="53058" cy="113380"/>
            </a:xfrm>
            <a:custGeom>
              <a:rect b="b" l="l" r="r" t="t"/>
              <a:pathLst>
                <a:path extrusionOk="0" h="3964" w="1855">
                  <a:moveTo>
                    <a:pt x="487" y="0"/>
                  </a:moveTo>
                  <a:lnTo>
                    <a:pt x="1" y="1924"/>
                  </a:lnTo>
                  <a:lnTo>
                    <a:pt x="487" y="3963"/>
                  </a:lnTo>
                  <a:cubicBezTo>
                    <a:pt x="1275" y="3963"/>
                    <a:pt x="1855" y="3384"/>
                    <a:pt x="1855" y="2619"/>
                  </a:cubicBezTo>
                  <a:lnTo>
                    <a:pt x="1855" y="1344"/>
                  </a:lnTo>
                  <a:cubicBezTo>
                    <a:pt x="1855" y="580"/>
                    <a:pt x="1275" y="0"/>
                    <a:pt x="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6690241" y="2628670"/>
              <a:ext cx="35839" cy="113380"/>
            </a:xfrm>
            <a:custGeom>
              <a:rect b="b" l="l" r="r" t="t"/>
              <a:pathLst>
                <a:path extrusionOk="0" h="3964" w="1253">
                  <a:moveTo>
                    <a:pt x="1252" y="0"/>
                  </a:moveTo>
                  <a:cubicBezTo>
                    <a:pt x="580" y="0"/>
                    <a:pt x="1" y="580"/>
                    <a:pt x="1" y="1344"/>
                  </a:cubicBezTo>
                  <a:lnTo>
                    <a:pt x="1" y="2619"/>
                  </a:lnTo>
                  <a:cubicBezTo>
                    <a:pt x="1" y="3384"/>
                    <a:pt x="580" y="3963"/>
                    <a:pt x="1252" y="3963"/>
                  </a:cubicBezTo>
                  <a:lnTo>
                    <a:pt x="1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8" name="Google Shape;1428;p41"/>
          <p:cNvGrpSpPr/>
          <p:nvPr/>
        </p:nvGrpSpPr>
        <p:grpSpPr>
          <a:xfrm>
            <a:off x="5047865" y="3284442"/>
            <a:ext cx="352792" cy="352227"/>
            <a:chOff x="6524553" y="3153624"/>
            <a:chExt cx="406349" cy="405698"/>
          </a:xfrm>
        </p:grpSpPr>
        <p:sp>
          <p:nvSpPr>
            <p:cNvPr id="1429" name="Google Shape;1429;p41"/>
            <p:cNvSpPr/>
            <p:nvPr/>
          </p:nvSpPr>
          <p:spPr>
            <a:xfrm>
              <a:off x="6712121" y="3153624"/>
              <a:ext cx="218781" cy="405698"/>
            </a:xfrm>
            <a:custGeom>
              <a:rect b="b" l="l" r="r" t="t"/>
              <a:pathLst>
                <a:path extrusionOk="0" h="14184" w="7649">
                  <a:moveTo>
                    <a:pt x="487" y="1"/>
                  </a:moveTo>
                  <a:lnTo>
                    <a:pt x="1" y="7139"/>
                  </a:lnTo>
                  <a:lnTo>
                    <a:pt x="487" y="14184"/>
                  </a:lnTo>
                  <a:lnTo>
                    <a:pt x="7649" y="14184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6524553" y="3153624"/>
              <a:ext cx="201533" cy="405698"/>
            </a:xfrm>
            <a:custGeom>
              <a:rect b="b" l="l" r="r" t="t"/>
              <a:pathLst>
                <a:path extrusionOk="0" h="14184" w="7046">
                  <a:moveTo>
                    <a:pt x="0" y="1"/>
                  </a:moveTo>
                  <a:lnTo>
                    <a:pt x="0" y="14184"/>
                  </a:lnTo>
                  <a:lnTo>
                    <a:pt x="7045" y="14184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6712121" y="3255703"/>
              <a:ext cx="116040" cy="201533"/>
            </a:xfrm>
            <a:custGeom>
              <a:rect b="b" l="l" r="r" t="t"/>
              <a:pathLst>
                <a:path extrusionOk="0" h="7046" w="4057">
                  <a:moveTo>
                    <a:pt x="487" y="1"/>
                  </a:moveTo>
                  <a:lnTo>
                    <a:pt x="1" y="3570"/>
                  </a:lnTo>
                  <a:lnTo>
                    <a:pt x="487" y="7046"/>
                  </a:lnTo>
                  <a:lnTo>
                    <a:pt x="4056" y="7046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6562993" y="3192064"/>
              <a:ext cx="25199" cy="25227"/>
            </a:xfrm>
            <a:custGeom>
              <a:rect b="b" l="l" r="r" t="t"/>
              <a:pathLst>
                <a:path extrusionOk="0" h="882" w="881">
                  <a:moveTo>
                    <a:pt x="0" y="1"/>
                  </a:moveTo>
                  <a:lnTo>
                    <a:pt x="0" y="882"/>
                  </a:lnTo>
                  <a:lnTo>
                    <a:pt x="881" y="88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6612702" y="3192064"/>
              <a:ext cx="25227" cy="25227"/>
            </a:xfrm>
            <a:custGeom>
              <a:rect b="b" l="l" r="r" t="t"/>
              <a:pathLst>
                <a:path extrusionOk="0" h="882" w="882">
                  <a:moveTo>
                    <a:pt x="0" y="1"/>
                  </a:moveTo>
                  <a:lnTo>
                    <a:pt x="0" y="882"/>
                  </a:lnTo>
                  <a:lnTo>
                    <a:pt x="881" y="88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6665729" y="3192064"/>
              <a:ext cx="21910" cy="25227"/>
            </a:xfrm>
            <a:custGeom>
              <a:rect b="b" l="l" r="r" t="t"/>
              <a:pathLst>
                <a:path extrusionOk="0" h="882" w="766">
                  <a:moveTo>
                    <a:pt x="0" y="1"/>
                  </a:moveTo>
                  <a:lnTo>
                    <a:pt x="0" y="882"/>
                  </a:lnTo>
                  <a:lnTo>
                    <a:pt x="765" y="882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6715439" y="3192064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6765148" y="3192064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6817517" y="3192064"/>
              <a:ext cx="21910" cy="25227"/>
            </a:xfrm>
            <a:custGeom>
              <a:rect b="b" l="l" r="r" t="t"/>
              <a:pathLst>
                <a:path extrusionOk="0" h="882" w="766">
                  <a:moveTo>
                    <a:pt x="1" y="1"/>
                  </a:moveTo>
                  <a:lnTo>
                    <a:pt x="1" y="882"/>
                  </a:lnTo>
                  <a:lnTo>
                    <a:pt x="765" y="882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6867226" y="3192064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6562993" y="3241803"/>
              <a:ext cx="25199" cy="27859"/>
            </a:xfrm>
            <a:custGeom>
              <a:rect b="b" l="l" r="r" t="t"/>
              <a:pathLst>
                <a:path extrusionOk="0" h="974" w="881">
                  <a:moveTo>
                    <a:pt x="0" y="0"/>
                  </a:moveTo>
                  <a:lnTo>
                    <a:pt x="0" y="973"/>
                  </a:lnTo>
                  <a:lnTo>
                    <a:pt x="881" y="97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6867226" y="3241803"/>
              <a:ext cx="24570" cy="27859"/>
            </a:xfrm>
            <a:custGeom>
              <a:rect b="b" l="l" r="r" t="t"/>
              <a:pathLst>
                <a:path extrusionOk="0" h="974" w="859">
                  <a:moveTo>
                    <a:pt x="1" y="0"/>
                  </a:moveTo>
                  <a:lnTo>
                    <a:pt x="1" y="973"/>
                  </a:lnTo>
                  <a:lnTo>
                    <a:pt x="858" y="973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6562993" y="3294143"/>
              <a:ext cx="25199" cy="25227"/>
            </a:xfrm>
            <a:custGeom>
              <a:rect b="b" l="l" r="r" t="t"/>
              <a:pathLst>
                <a:path extrusionOk="0" h="882" w="881">
                  <a:moveTo>
                    <a:pt x="0" y="1"/>
                  </a:moveTo>
                  <a:lnTo>
                    <a:pt x="0" y="882"/>
                  </a:lnTo>
                  <a:lnTo>
                    <a:pt x="881" y="88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6867226" y="3294143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6562993" y="3343853"/>
              <a:ext cx="25199" cy="25227"/>
            </a:xfrm>
            <a:custGeom>
              <a:rect b="b" l="l" r="r" t="t"/>
              <a:pathLst>
                <a:path extrusionOk="0" h="882" w="881">
                  <a:moveTo>
                    <a:pt x="0" y="1"/>
                  </a:moveTo>
                  <a:lnTo>
                    <a:pt x="0" y="882"/>
                  </a:lnTo>
                  <a:lnTo>
                    <a:pt x="881" y="88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6867226" y="3343853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6562993" y="3393591"/>
              <a:ext cx="25199" cy="27859"/>
            </a:xfrm>
            <a:custGeom>
              <a:rect b="b" l="l" r="r" t="t"/>
              <a:pathLst>
                <a:path extrusionOk="0" h="974" w="881">
                  <a:moveTo>
                    <a:pt x="0" y="0"/>
                  </a:moveTo>
                  <a:lnTo>
                    <a:pt x="0" y="973"/>
                  </a:lnTo>
                  <a:lnTo>
                    <a:pt x="881" y="97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6867226" y="3393591"/>
              <a:ext cx="24570" cy="27859"/>
            </a:xfrm>
            <a:custGeom>
              <a:rect b="b" l="l" r="r" t="t"/>
              <a:pathLst>
                <a:path extrusionOk="0" h="974" w="859">
                  <a:moveTo>
                    <a:pt x="1" y="0"/>
                  </a:moveTo>
                  <a:lnTo>
                    <a:pt x="1" y="973"/>
                  </a:lnTo>
                  <a:lnTo>
                    <a:pt x="858" y="973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6562993" y="3445932"/>
              <a:ext cx="25199" cy="25227"/>
            </a:xfrm>
            <a:custGeom>
              <a:rect b="b" l="l" r="r" t="t"/>
              <a:pathLst>
                <a:path extrusionOk="0" h="882" w="881">
                  <a:moveTo>
                    <a:pt x="0" y="1"/>
                  </a:moveTo>
                  <a:lnTo>
                    <a:pt x="0" y="882"/>
                  </a:lnTo>
                  <a:lnTo>
                    <a:pt x="881" y="88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6867226" y="3445932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2"/>
                  </a:lnTo>
                  <a:lnTo>
                    <a:pt x="858" y="882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6562993" y="3495670"/>
              <a:ext cx="25199" cy="25199"/>
            </a:xfrm>
            <a:custGeom>
              <a:rect b="b" l="l" r="r" t="t"/>
              <a:pathLst>
                <a:path extrusionOk="0" h="881" w="881">
                  <a:moveTo>
                    <a:pt x="0" y="0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6612702" y="3495670"/>
              <a:ext cx="25227" cy="25199"/>
            </a:xfrm>
            <a:custGeom>
              <a:rect b="b" l="l" r="r" t="t"/>
              <a:pathLst>
                <a:path extrusionOk="0" h="881" w="882">
                  <a:moveTo>
                    <a:pt x="0" y="0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6665729" y="3495670"/>
              <a:ext cx="21910" cy="25199"/>
            </a:xfrm>
            <a:custGeom>
              <a:rect b="b" l="l" r="r" t="t"/>
              <a:pathLst>
                <a:path extrusionOk="0" h="881" w="766">
                  <a:moveTo>
                    <a:pt x="0" y="0"/>
                  </a:moveTo>
                  <a:lnTo>
                    <a:pt x="0" y="881"/>
                  </a:lnTo>
                  <a:lnTo>
                    <a:pt x="765" y="881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6715439" y="3495670"/>
              <a:ext cx="24570" cy="25199"/>
            </a:xfrm>
            <a:custGeom>
              <a:rect b="b" l="l" r="r" t="t"/>
              <a:pathLst>
                <a:path extrusionOk="0" h="881" w="859">
                  <a:moveTo>
                    <a:pt x="1" y="0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6765148" y="3495670"/>
              <a:ext cx="24570" cy="25199"/>
            </a:xfrm>
            <a:custGeom>
              <a:rect b="b" l="l" r="r" t="t"/>
              <a:pathLst>
                <a:path extrusionOk="0" h="881" w="859">
                  <a:moveTo>
                    <a:pt x="1" y="0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6817517" y="3495670"/>
              <a:ext cx="21910" cy="25199"/>
            </a:xfrm>
            <a:custGeom>
              <a:rect b="b" l="l" r="r" t="t"/>
              <a:pathLst>
                <a:path extrusionOk="0" h="881" w="766">
                  <a:moveTo>
                    <a:pt x="1" y="0"/>
                  </a:moveTo>
                  <a:lnTo>
                    <a:pt x="1" y="881"/>
                  </a:lnTo>
                  <a:lnTo>
                    <a:pt x="765" y="881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6867226" y="3495670"/>
              <a:ext cx="24570" cy="25199"/>
            </a:xfrm>
            <a:custGeom>
              <a:rect b="b" l="l" r="r" t="t"/>
              <a:pathLst>
                <a:path extrusionOk="0" h="881" w="859">
                  <a:moveTo>
                    <a:pt x="1" y="0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6626631" y="3255703"/>
              <a:ext cx="99451" cy="201533"/>
            </a:xfrm>
            <a:custGeom>
              <a:rect b="b" l="l" r="r" t="t"/>
              <a:pathLst>
                <a:path extrusionOk="0" h="7046" w="3477">
                  <a:moveTo>
                    <a:pt x="0" y="1"/>
                  </a:moveTo>
                  <a:lnTo>
                    <a:pt x="0" y="7046"/>
                  </a:lnTo>
                  <a:lnTo>
                    <a:pt x="3476" y="7046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6712121" y="3305413"/>
              <a:ext cx="66329" cy="102111"/>
            </a:xfrm>
            <a:custGeom>
              <a:rect b="b" l="l" r="r" t="t"/>
              <a:pathLst>
                <a:path extrusionOk="0" h="3570" w="2319">
                  <a:moveTo>
                    <a:pt x="487" y="1"/>
                  </a:moveTo>
                  <a:lnTo>
                    <a:pt x="1" y="1832"/>
                  </a:lnTo>
                  <a:lnTo>
                    <a:pt x="487" y="3570"/>
                  </a:lnTo>
                  <a:lnTo>
                    <a:pt x="2318" y="3570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6676341" y="3305413"/>
              <a:ext cx="49740" cy="102111"/>
            </a:xfrm>
            <a:custGeom>
              <a:rect b="b" l="l" r="r" t="t"/>
              <a:pathLst>
                <a:path extrusionOk="0" h="3570" w="1739">
                  <a:moveTo>
                    <a:pt x="0" y="1"/>
                  </a:moveTo>
                  <a:lnTo>
                    <a:pt x="0" y="3570"/>
                  </a:lnTo>
                  <a:lnTo>
                    <a:pt x="1738" y="3570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9" name="Google Shape;1459;p41"/>
          <p:cNvGrpSpPr/>
          <p:nvPr/>
        </p:nvGrpSpPr>
        <p:grpSpPr>
          <a:xfrm>
            <a:off x="5115184" y="3809289"/>
            <a:ext cx="218152" cy="355104"/>
            <a:chOff x="6602091" y="3758147"/>
            <a:chExt cx="251269" cy="409011"/>
          </a:xfrm>
        </p:grpSpPr>
        <p:sp>
          <p:nvSpPr>
            <p:cNvPr id="1460" name="Google Shape;1460;p41"/>
            <p:cNvSpPr/>
            <p:nvPr/>
          </p:nvSpPr>
          <p:spPr>
            <a:xfrm>
              <a:off x="6712121" y="3893376"/>
              <a:ext cx="141239" cy="273783"/>
            </a:xfrm>
            <a:custGeom>
              <a:rect b="b" l="l" r="r" t="t"/>
              <a:pathLst>
                <a:path extrusionOk="0" h="9572" w="4938">
                  <a:moveTo>
                    <a:pt x="1" y="0"/>
                  </a:moveTo>
                  <a:lnTo>
                    <a:pt x="487" y="9571"/>
                  </a:lnTo>
                  <a:lnTo>
                    <a:pt x="4937" y="9571"/>
                  </a:lnTo>
                  <a:lnTo>
                    <a:pt x="4937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6602091" y="3893376"/>
              <a:ext cx="123992" cy="273783"/>
            </a:xfrm>
            <a:custGeom>
              <a:rect b="b" l="l" r="r" t="t"/>
              <a:pathLst>
                <a:path extrusionOk="0" h="9572" w="4335">
                  <a:moveTo>
                    <a:pt x="4334" y="0"/>
                  </a:moveTo>
                  <a:lnTo>
                    <a:pt x="1" y="579"/>
                  </a:lnTo>
                  <a:lnTo>
                    <a:pt x="1" y="9571"/>
                  </a:lnTo>
                  <a:lnTo>
                    <a:pt x="4334" y="957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6712121" y="3843637"/>
              <a:ext cx="141239" cy="66329"/>
            </a:xfrm>
            <a:custGeom>
              <a:rect b="b" l="l" r="r" t="t"/>
              <a:pathLst>
                <a:path extrusionOk="0" h="2319" w="4938">
                  <a:moveTo>
                    <a:pt x="1" y="1"/>
                  </a:moveTo>
                  <a:lnTo>
                    <a:pt x="487" y="2318"/>
                  </a:lnTo>
                  <a:lnTo>
                    <a:pt x="4937" y="2318"/>
                  </a:lnTo>
                  <a:lnTo>
                    <a:pt x="4937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6602091" y="3843637"/>
              <a:ext cx="123992" cy="66329"/>
            </a:xfrm>
            <a:custGeom>
              <a:rect b="b" l="l" r="r" t="t"/>
              <a:pathLst>
                <a:path extrusionOk="0" h="2319" w="4335">
                  <a:moveTo>
                    <a:pt x="4334" y="1"/>
                  </a:moveTo>
                  <a:lnTo>
                    <a:pt x="1" y="580"/>
                  </a:lnTo>
                  <a:lnTo>
                    <a:pt x="1" y="2318"/>
                  </a:lnTo>
                  <a:lnTo>
                    <a:pt x="4334" y="231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6712121" y="3793928"/>
              <a:ext cx="141239" cy="66329"/>
            </a:xfrm>
            <a:custGeom>
              <a:rect b="b" l="l" r="r" t="t"/>
              <a:pathLst>
                <a:path extrusionOk="0" h="2319" w="4938">
                  <a:moveTo>
                    <a:pt x="1" y="1"/>
                  </a:moveTo>
                  <a:lnTo>
                    <a:pt x="487" y="2318"/>
                  </a:lnTo>
                  <a:lnTo>
                    <a:pt x="4937" y="2318"/>
                  </a:lnTo>
                  <a:lnTo>
                    <a:pt x="4937" y="4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6602091" y="3793928"/>
              <a:ext cx="123992" cy="66329"/>
            </a:xfrm>
            <a:custGeom>
              <a:rect b="b" l="l" r="r" t="t"/>
              <a:pathLst>
                <a:path extrusionOk="0" h="2319" w="4335">
                  <a:moveTo>
                    <a:pt x="4334" y="1"/>
                  </a:moveTo>
                  <a:lnTo>
                    <a:pt x="1" y="487"/>
                  </a:lnTo>
                  <a:lnTo>
                    <a:pt x="1" y="2318"/>
                  </a:lnTo>
                  <a:lnTo>
                    <a:pt x="4334" y="231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6712121" y="3992795"/>
              <a:ext cx="49740" cy="72279"/>
            </a:xfrm>
            <a:custGeom>
              <a:rect b="b" l="l" r="r" t="t"/>
              <a:pathLst>
                <a:path extrusionOk="0" h="2527" w="1739">
                  <a:moveTo>
                    <a:pt x="487" y="0"/>
                  </a:moveTo>
                  <a:lnTo>
                    <a:pt x="1" y="1275"/>
                  </a:lnTo>
                  <a:lnTo>
                    <a:pt x="487" y="2526"/>
                  </a:lnTo>
                  <a:cubicBezTo>
                    <a:pt x="1160" y="2526"/>
                    <a:pt x="1739" y="1947"/>
                    <a:pt x="1739" y="1275"/>
                  </a:cubicBezTo>
                  <a:cubicBezTo>
                    <a:pt x="1739" y="580"/>
                    <a:pt x="116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6692901" y="3992795"/>
              <a:ext cx="33179" cy="72279"/>
            </a:xfrm>
            <a:custGeom>
              <a:rect b="b" l="l" r="r" t="t"/>
              <a:pathLst>
                <a:path extrusionOk="0" h="2527" w="1160">
                  <a:moveTo>
                    <a:pt x="1159" y="0"/>
                  </a:moveTo>
                  <a:cubicBezTo>
                    <a:pt x="487" y="0"/>
                    <a:pt x="1" y="580"/>
                    <a:pt x="1" y="1275"/>
                  </a:cubicBezTo>
                  <a:cubicBezTo>
                    <a:pt x="1" y="1947"/>
                    <a:pt x="487" y="2526"/>
                    <a:pt x="1159" y="2526"/>
                  </a:cubicBezTo>
                  <a:lnTo>
                    <a:pt x="11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6718099" y="4103483"/>
              <a:ext cx="96791" cy="25227"/>
            </a:xfrm>
            <a:custGeom>
              <a:rect b="b" l="l" r="r" t="t"/>
              <a:pathLst>
                <a:path extrusionOk="0" h="882" w="3384">
                  <a:moveTo>
                    <a:pt x="278" y="0"/>
                  </a:moveTo>
                  <a:lnTo>
                    <a:pt x="0" y="394"/>
                  </a:lnTo>
                  <a:lnTo>
                    <a:pt x="278" y="881"/>
                  </a:lnTo>
                  <a:lnTo>
                    <a:pt x="3384" y="881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6640532" y="4103483"/>
              <a:ext cx="85550" cy="25227"/>
            </a:xfrm>
            <a:custGeom>
              <a:rect b="b" l="l" r="r" t="t"/>
              <a:pathLst>
                <a:path extrusionOk="0" h="882" w="2991">
                  <a:moveTo>
                    <a:pt x="1" y="0"/>
                  </a:moveTo>
                  <a:lnTo>
                    <a:pt x="1" y="881"/>
                  </a:lnTo>
                  <a:lnTo>
                    <a:pt x="2990" y="881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6712121" y="3758147"/>
              <a:ext cx="141239" cy="49740"/>
            </a:xfrm>
            <a:custGeom>
              <a:rect b="b" l="l" r="r" t="t"/>
              <a:pathLst>
                <a:path extrusionOk="0" h="1739" w="4938">
                  <a:moveTo>
                    <a:pt x="487" y="0"/>
                  </a:moveTo>
                  <a:lnTo>
                    <a:pt x="1" y="881"/>
                  </a:lnTo>
                  <a:lnTo>
                    <a:pt x="487" y="1738"/>
                  </a:lnTo>
                  <a:lnTo>
                    <a:pt x="4937" y="1738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6602091" y="3758147"/>
              <a:ext cx="123992" cy="49740"/>
            </a:xfrm>
            <a:custGeom>
              <a:rect b="b" l="l" r="r" t="t"/>
              <a:pathLst>
                <a:path extrusionOk="0" h="1739" w="4335">
                  <a:moveTo>
                    <a:pt x="1" y="0"/>
                  </a:moveTo>
                  <a:lnTo>
                    <a:pt x="1" y="1738"/>
                  </a:lnTo>
                  <a:lnTo>
                    <a:pt x="4334" y="173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2" name="Google Shape;1472;p4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900" y="1562700"/>
            <a:ext cx="3657601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291" y="1725763"/>
            <a:ext cx="356616" cy="3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291" y="2250875"/>
            <a:ext cx="356616" cy="3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291" y="2779763"/>
            <a:ext cx="356616" cy="3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291" y="3308638"/>
            <a:ext cx="356616" cy="30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291" y="3837513"/>
            <a:ext cx="356616" cy="30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2" name="Google Shape;1482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483" name="Google Shape;1483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4" name="Google Shape;1484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5" name="Google Shape;1485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86" name="Google Shape;1486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487" name="Google Shape;1487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8" name="Google Shape;1488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489" name="Google Shape;1489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90" name="Google Shape;1490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491" name="Google Shape;1491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2" name="Google Shape;1492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93" name="Google Shape;1493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494" name="Google Shape;1494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96" name="Google Shape;1496;p42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42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42"/>
          <p:cNvSpPr txBox="1"/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o Arreglos</a:t>
            </a:r>
            <a:endParaRPr/>
          </a:p>
        </p:txBody>
      </p:sp>
      <p:sp>
        <p:nvSpPr>
          <p:cNvPr id="1499" name="Google Shape;1499;p42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42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42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2" name="Google Shape;1502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503" name="Google Shape;1503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6" name="Google Shape;15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4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900" y="1562700"/>
            <a:ext cx="3657601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7101" y="2562950"/>
            <a:ext cx="3657600" cy="7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3" name="Google Shape;1513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14" name="Google Shape;1514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5" name="Google Shape;1515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6" name="Google Shape;1516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17" name="Google Shape;1517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8" name="Google Shape;1518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9" name="Google Shape;1519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20" name="Google Shape;1520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21" name="Google Shape;1521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22" name="Google Shape;1522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3" name="Google Shape;1523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24" name="Google Shape;1524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5" name="Google Shape;1525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7" name="Google Shape;1527;p43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43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43"/>
          <p:cNvSpPr txBox="1"/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o Arreglos</a:t>
            </a:r>
            <a:endParaRPr/>
          </a:p>
        </p:txBody>
      </p:sp>
      <p:sp>
        <p:nvSpPr>
          <p:cNvPr id="1530" name="Google Shape;1530;p43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43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43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3" name="Google Shape;1533;p43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534" name="Google Shape;1534;p43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3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3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7" name="Google Shape;15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4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900" y="1669963"/>
            <a:ext cx="4572000" cy="248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9300" y="1710375"/>
            <a:ext cx="22860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45" name="Google Shape;1545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6" name="Google Shape;1546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7" name="Google Shape;1547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48" name="Google Shape;1548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49" name="Google Shape;1549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0" name="Google Shape;1550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51" name="Google Shape;1551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52" name="Google Shape;1552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53" name="Google Shape;1553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4" name="Google Shape;1554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55" name="Google Shape;1555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56" name="Google Shape;1556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58" name="Google Shape;1558;p44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9" name="Google Shape;1559;p44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Renderizado condicional</a:t>
            </a:r>
            <a:endParaRPr/>
          </a:p>
        </p:txBody>
      </p:sp>
      <p:sp>
        <p:nvSpPr>
          <p:cNvPr id="1560" name="Google Shape;1560;p44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/05</a:t>
            </a:r>
            <a:endParaRPr/>
          </a:p>
        </p:txBody>
      </p:sp>
      <p:sp>
        <p:nvSpPr>
          <p:cNvPr id="1561" name="Google Shape;1561;p44"/>
          <p:cNvSpPr txBox="1"/>
          <p:nvPr>
            <p:ph idx="1" type="subTitle"/>
          </p:nvPr>
        </p:nvSpPr>
        <p:spPr>
          <a:xfrm>
            <a:off x="948600" y="3392900"/>
            <a:ext cx="44319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https://es.reactjs.org/docs/conditional-rendering.html</a:t>
            </a:r>
            <a:endParaRPr sz="800"/>
          </a:p>
        </p:txBody>
      </p:sp>
      <p:sp>
        <p:nvSpPr>
          <p:cNvPr id="1562" name="Google Shape;1562;p44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3" name="Google Shape;1563;p44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1564" name="Google Shape;1564;p44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9" name="Google Shape;1569;p44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1570" name="Google Shape;1570;p44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44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44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73" name="Google Shape;1573;p44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1574" name="Google Shape;1574;p44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Google Shape;1575;p44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44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77" name="Google Shape;1577;p44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1578" name="Google Shape;1578;p44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1579" name="Google Shape;1579;p44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rect b="b" l="l" r="r" t="t"/>
                  <a:pathLst>
                    <a:path extrusionOk="0" h="13295" w="30618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44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rect b="b" l="l" r="r" t="t"/>
                  <a:pathLst>
                    <a:path extrusionOk="0" h="2934" w="5533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44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rect b="b" l="l" r="r" t="t"/>
                  <a:pathLst>
                    <a:path extrusionOk="0" h="3456" w="3449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44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rect b="b" l="l" r="r" t="t"/>
                  <a:pathLst>
                    <a:path extrusionOk="0" h="2443" w="2445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44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rect b="b" l="l" r="r" t="t"/>
                  <a:pathLst>
                    <a:path extrusionOk="0" h="2935" w="5533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44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rect b="b" l="l" r="r" t="t"/>
                  <a:pathLst>
                    <a:path extrusionOk="0" h="3456" w="3455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44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rect b="b" l="l" r="r" t="t"/>
                  <a:pathLst>
                    <a:path extrusionOk="0" h="2443" w="2438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44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44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88" name="Google Shape;1588;p44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1589" name="Google Shape;1589;p44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44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44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44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93" name="Google Shape;1593;p44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1594" name="Google Shape;1594;p44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95" name="Google Shape;1595;p44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1596" name="Google Shape;1596;p44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44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98" name="Google Shape;1598;p44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1599" name="Google Shape;1599;p44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44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44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2" name="Google Shape;1602;p44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44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44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5" name="Google Shape;16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oogle Shape;1611;p4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612" name="Google Shape;1612;p4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3" name="Google Shape;1613;p4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4" name="Google Shape;1614;p4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15" name="Google Shape;1615;p4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616" name="Google Shape;1616;p4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7" name="Google Shape;1617;p4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618" name="Google Shape;1618;p4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19" name="Google Shape;1619;p4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620" name="Google Shape;1620;p4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1" name="Google Shape;1621;p4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22" name="Google Shape;1622;p4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623" name="Google Shape;1623;p4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4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5" name="Google Shape;1625;p45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26" name="Google Shape;1626;p45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45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45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45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0" name="Google Shape;16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4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650" y="802189"/>
            <a:ext cx="3657600" cy="134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4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4650" y="2694034"/>
            <a:ext cx="3657600" cy="13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4475" y="802200"/>
            <a:ext cx="2743200" cy="51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63075" y="1651811"/>
            <a:ext cx="2286000" cy="49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45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77275" y="2953100"/>
            <a:ext cx="3657600" cy="86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0" name="Google Shape;1640;p4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641" name="Google Shape;1641;p4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2" name="Google Shape;1642;p4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3" name="Google Shape;1643;p4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44" name="Google Shape;1644;p4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645" name="Google Shape;1645;p4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6" name="Google Shape;1646;p4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647" name="Google Shape;1647;p4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48" name="Google Shape;1648;p4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649" name="Google Shape;1649;p4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0" name="Google Shape;1650;p4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51" name="Google Shape;1651;p4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652" name="Google Shape;1652;p4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4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54" name="Google Shape;1654;p46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5" name="Google Shape;1655;p46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46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46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46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9" name="Google Shape;16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4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2800" y="676164"/>
            <a:ext cx="4572001" cy="168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4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4525" y="2696097"/>
            <a:ext cx="4572000" cy="17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46"/>
          <p:cNvSpPr txBox="1"/>
          <p:nvPr>
            <p:ph idx="2" type="subTitle"/>
          </p:nvPr>
        </p:nvSpPr>
        <p:spPr>
          <a:xfrm>
            <a:off x="5690725" y="1285650"/>
            <a:ext cx="2499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Operador lógico “Y” o “AND”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3" name="Google Shape;1663;p46"/>
          <p:cNvSpPr txBox="1"/>
          <p:nvPr>
            <p:ph idx="3" type="subTitle"/>
          </p:nvPr>
        </p:nvSpPr>
        <p:spPr>
          <a:xfrm>
            <a:off x="1301700" y="3325525"/>
            <a:ext cx="1928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Operador ternario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9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461" name="Google Shape;461;p29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9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464" name="Google Shape;464;p29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9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467" name="Google Shape;467;p29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70" name="Google Shape;470;p2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2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2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3" name="Google Shape;473;p2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4" name="Google Shape;474;p2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5" name="Google Shape;475;p2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6" name="Google Shape;476;p2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7" name="Google Shape;477;p2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8" name="Google Shape;478;p2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9" name="Google Shape;479;p2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80" name="Google Shape;480;p2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81" name="Google Shape;481;p2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3" name="Google Shape;483;p29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4" name="Google Shape;484;p29"/>
          <p:cNvSpPr txBox="1"/>
          <p:nvPr>
            <p:ph idx="6" type="title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485" name="Google Shape;485;p29"/>
          <p:cNvSpPr txBox="1"/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Declarativo</a:t>
            </a:r>
            <a:endParaRPr/>
          </a:p>
        </p:txBody>
      </p:sp>
      <p:sp>
        <p:nvSpPr>
          <p:cNvPr id="486" name="Google Shape;486;p29"/>
          <p:cNvSpPr txBox="1"/>
          <p:nvPr>
            <p:ph idx="1" type="subTitle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Permite crear UIs interactivas eficientes sin dolor</a:t>
            </a:r>
            <a:endParaRPr/>
          </a:p>
        </p:txBody>
      </p:sp>
      <p:sp>
        <p:nvSpPr>
          <p:cNvPr id="487" name="Google Shape;487;p29"/>
          <p:cNvSpPr txBox="1"/>
          <p:nvPr>
            <p:ph idx="2" type="title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</a:t>
            </a:r>
            <a:endParaRPr/>
          </a:p>
        </p:txBody>
      </p:sp>
      <p:sp>
        <p:nvSpPr>
          <p:cNvPr id="488" name="Google Shape;488;p29"/>
          <p:cNvSpPr txBox="1"/>
          <p:nvPr>
            <p:ph idx="3" type="subTitle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Construimos componentes encapsulados que manejan su propio estado</a:t>
            </a:r>
            <a:endParaRPr/>
          </a:p>
        </p:txBody>
      </p:sp>
      <p:sp>
        <p:nvSpPr>
          <p:cNvPr id="489" name="Google Shape;489;p29"/>
          <p:cNvSpPr txBox="1"/>
          <p:nvPr>
            <p:ph idx="4" type="title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JSX/TSX</a:t>
            </a:r>
            <a:endParaRPr/>
          </a:p>
        </p:txBody>
      </p:sp>
      <p:sp>
        <p:nvSpPr>
          <p:cNvPr id="490" name="Google Shape;490;p29"/>
          <p:cNvSpPr txBox="1"/>
          <p:nvPr>
            <p:ph idx="5" type="subTitle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Javascript XML una extensión al </a:t>
            </a:r>
            <a:r>
              <a:rPr lang="en"/>
              <a:t>sintaxis</a:t>
            </a:r>
            <a:r>
              <a:rPr lang="en"/>
              <a:t> de JS</a:t>
            </a:r>
            <a:endParaRPr/>
          </a:p>
        </p:txBody>
      </p:sp>
      <p:grpSp>
        <p:nvGrpSpPr>
          <p:cNvPr id="491" name="Google Shape;491;p29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492" name="Google Shape;492;p29"/>
            <p:cNvSpPr/>
            <p:nvPr/>
          </p:nvSpPr>
          <p:spPr>
            <a:xfrm>
              <a:off x="4555118" y="2242676"/>
              <a:ext cx="221441" cy="270465"/>
            </a:xfrm>
            <a:custGeom>
              <a:rect b="b" l="l" r="r" t="t"/>
              <a:pathLst>
                <a:path extrusionOk="0" h="9456" w="7742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367550" y="2242676"/>
              <a:ext cx="204193" cy="270465"/>
            </a:xfrm>
            <a:custGeom>
              <a:rect b="b" l="l" r="r" t="t"/>
              <a:pathLst>
                <a:path extrusionOk="0" h="9456" w="7139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4555118" y="2156499"/>
              <a:ext cx="221441" cy="99479"/>
            </a:xfrm>
            <a:custGeom>
              <a:rect b="b" l="l" r="r" t="t"/>
              <a:pathLst>
                <a:path extrusionOk="0" h="3478" w="7742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4367550" y="2156499"/>
              <a:ext cx="204193" cy="99479"/>
            </a:xfrm>
            <a:custGeom>
              <a:rect b="b" l="l" r="r" t="t"/>
              <a:pathLst>
                <a:path extrusionOk="0" h="3478" w="7139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4405991" y="2195626"/>
              <a:ext cx="25227" cy="21881"/>
            </a:xfrm>
            <a:custGeom>
              <a:rect b="b" l="l" r="r" t="t"/>
              <a:pathLst>
                <a:path extrusionOk="0" h="765" w="882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4455700" y="2195626"/>
              <a:ext cx="27859" cy="21881"/>
            </a:xfrm>
            <a:custGeom>
              <a:rect b="b" l="l" r="r" t="t"/>
              <a:pathLst>
                <a:path extrusionOk="0" h="765" w="974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4508069" y="2195626"/>
              <a:ext cx="25227" cy="21881"/>
            </a:xfrm>
            <a:custGeom>
              <a:rect b="b" l="l" r="r" t="t"/>
              <a:pathLst>
                <a:path extrusionOk="0" h="765" w="882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4555118" y="2333486"/>
              <a:ext cx="143871" cy="102111"/>
            </a:xfrm>
            <a:custGeom>
              <a:rect b="b" l="l" r="r" t="t"/>
              <a:pathLst>
                <a:path extrusionOk="0" h="3570" w="503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445089" y="2333486"/>
              <a:ext cx="126652" cy="102111"/>
            </a:xfrm>
            <a:custGeom>
              <a:rect b="b" l="l" r="r" t="t"/>
              <a:pathLst>
                <a:path extrusionOk="0" h="3570" w="4428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483529" y="2371926"/>
              <a:ext cx="24570" cy="25227"/>
            </a:xfrm>
            <a:custGeom>
              <a:rect b="b" l="l" r="r" t="t"/>
              <a:pathLst>
                <a:path extrusionOk="0" h="882" w="859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533267" y="2371926"/>
              <a:ext cx="24541" cy="25227"/>
            </a:xfrm>
            <a:custGeom>
              <a:rect b="b" l="l" r="r" t="t"/>
              <a:pathLst>
                <a:path extrusionOk="0" h="882" w="858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585608" y="2371926"/>
              <a:ext cx="25227" cy="25227"/>
            </a:xfrm>
            <a:custGeom>
              <a:rect b="b" l="l" r="r" t="t"/>
              <a:pathLst>
                <a:path extrusionOk="0" h="882" w="882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635345" y="2371926"/>
              <a:ext cx="25199" cy="25227"/>
            </a:xfrm>
            <a:custGeom>
              <a:rect b="b" l="l" r="r" t="t"/>
              <a:pathLst>
                <a:path extrusionOk="0" h="882" w="881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29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506" name="Google Shape;506;p29"/>
            <p:cNvSpPr/>
            <p:nvPr/>
          </p:nvSpPr>
          <p:spPr>
            <a:xfrm>
              <a:off x="8432868" y="1444163"/>
              <a:ext cx="221441" cy="270465"/>
            </a:xfrm>
            <a:custGeom>
              <a:rect b="b" l="l" r="r" t="t"/>
              <a:pathLst>
                <a:path extrusionOk="0" h="9456" w="7742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8245271" y="1444163"/>
              <a:ext cx="204193" cy="270465"/>
            </a:xfrm>
            <a:custGeom>
              <a:rect b="b" l="l" r="r" t="t"/>
              <a:pathLst>
                <a:path extrusionOk="0" h="9456" w="7139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8432868" y="1357987"/>
              <a:ext cx="221441" cy="99479"/>
            </a:xfrm>
            <a:custGeom>
              <a:rect b="b" l="l" r="r" t="t"/>
              <a:pathLst>
                <a:path extrusionOk="0" h="3478" w="7742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8245271" y="1357987"/>
              <a:ext cx="204193" cy="99479"/>
            </a:xfrm>
            <a:custGeom>
              <a:rect b="b" l="l" r="r" t="t"/>
              <a:pathLst>
                <a:path extrusionOk="0" h="3478" w="7139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283740" y="1397114"/>
              <a:ext cx="25199" cy="21881"/>
            </a:xfrm>
            <a:custGeom>
              <a:rect b="b" l="l" r="r" t="t"/>
              <a:pathLst>
                <a:path extrusionOk="0" h="765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8333450" y="1397114"/>
              <a:ext cx="27859" cy="21881"/>
            </a:xfrm>
            <a:custGeom>
              <a:rect b="b" l="l" r="r" t="t"/>
              <a:pathLst>
                <a:path extrusionOk="0" h="765" w="974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8385819" y="1397114"/>
              <a:ext cx="25199" cy="21881"/>
            </a:xfrm>
            <a:custGeom>
              <a:rect b="b" l="l" r="r" t="t"/>
              <a:pathLst>
                <a:path extrusionOk="0" h="765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8333450" y="1510462"/>
              <a:ext cx="77570" cy="151822"/>
            </a:xfrm>
            <a:custGeom>
              <a:rect b="b" l="l" r="r" t="t"/>
              <a:pathLst>
                <a:path extrusionOk="0" h="5308" w="2712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8488555" y="1510462"/>
              <a:ext cx="76912" cy="151822"/>
            </a:xfrm>
            <a:custGeom>
              <a:rect b="b" l="l" r="r" t="t"/>
              <a:pathLst>
                <a:path extrusionOk="0" h="5308" w="2689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8438846" y="1510462"/>
              <a:ext cx="21881" cy="151822"/>
            </a:xfrm>
            <a:custGeom>
              <a:rect b="b" l="l" r="r" t="t"/>
              <a:pathLst>
                <a:path extrusionOk="0" h="5308" w="765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29"/>
          <p:cNvGrpSpPr/>
          <p:nvPr/>
        </p:nvGrpSpPr>
        <p:grpSpPr>
          <a:xfrm>
            <a:off x="1130288" y="1832203"/>
            <a:ext cx="408999" cy="350681"/>
            <a:chOff x="3159447" y="1439568"/>
            <a:chExt cx="385957" cy="330924"/>
          </a:xfrm>
        </p:grpSpPr>
        <p:sp>
          <p:nvSpPr>
            <p:cNvPr id="517" name="Google Shape;517;p29"/>
            <p:cNvSpPr/>
            <p:nvPr/>
          </p:nvSpPr>
          <p:spPr>
            <a:xfrm>
              <a:off x="3336474" y="1439568"/>
              <a:ext cx="208930" cy="221453"/>
            </a:xfrm>
            <a:custGeom>
              <a:rect b="b" l="l" r="r" t="t"/>
              <a:pathLst>
                <a:path extrusionOk="0" h="8205" w="7741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3159447" y="1439568"/>
              <a:ext cx="192682" cy="221453"/>
            </a:xfrm>
            <a:custGeom>
              <a:rect b="b" l="l" r="r" t="t"/>
              <a:pathLst>
                <a:path extrusionOk="0" h="8205" w="7139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3336474" y="1694785"/>
              <a:ext cx="78190" cy="62563"/>
            </a:xfrm>
            <a:custGeom>
              <a:rect b="b" l="l" r="r" t="t"/>
              <a:pathLst>
                <a:path extrusionOk="0" h="2318" w="2897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3289538" y="1694785"/>
              <a:ext cx="62590" cy="62563"/>
            </a:xfrm>
            <a:custGeom>
              <a:rect b="b" l="l" r="r" t="t"/>
              <a:pathLst>
                <a:path extrusionOk="0" h="2318" w="2319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3344598" y="1746687"/>
              <a:ext cx="106988" cy="23805"/>
            </a:xfrm>
            <a:custGeom>
              <a:rect b="b" l="l" r="r" t="t"/>
              <a:pathLst>
                <a:path extrusionOk="0" h="882" w="3964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3253264" y="1746687"/>
              <a:ext cx="98864" cy="23805"/>
            </a:xfrm>
            <a:custGeom>
              <a:rect b="b" l="l" r="r" t="t"/>
              <a:pathLst>
                <a:path extrusionOk="0" h="882" w="3663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3336474" y="1647850"/>
              <a:ext cx="208930" cy="62590"/>
            </a:xfrm>
            <a:custGeom>
              <a:rect b="b" l="l" r="r" t="t"/>
              <a:pathLst>
                <a:path extrusionOk="0" h="2319" w="7741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3159447" y="1647850"/>
              <a:ext cx="192682" cy="62590"/>
            </a:xfrm>
            <a:custGeom>
              <a:rect b="b" l="l" r="r" t="t"/>
              <a:pathLst>
                <a:path extrusionOk="0" h="2319" w="7139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3365245" y="1533385"/>
              <a:ext cx="143263" cy="23184"/>
            </a:xfrm>
            <a:custGeom>
              <a:rect b="b" l="l" r="r" t="t"/>
              <a:pathLst>
                <a:path extrusionOk="0" h="859" w="5308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3195721" y="1533385"/>
              <a:ext cx="143263" cy="23184"/>
            </a:xfrm>
            <a:custGeom>
              <a:rect b="b" l="l" r="r" t="t"/>
              <a:pathLst>
                <a:path extrusionOk="0" h="859" w="5308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3195721" y="1486476"/>
              <a:ext cx="46936" cy="23184"/>
            </a:xfrm>
            <a:custGeom>
              <a:rect b="b" l="l" r="r" t="t"/>
              <a:pathLst>
                <a:path extrusionOk="0" h="859" w="1739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3461573" y="1486476"/>
              <a:ext cx="46936" cy="23184"/>
            </a:xfrm>
            <a:custGeom>
              <a:rect b="b" l="l" r="r" t="t"/>
              <a:pathLst>
                <a:path extrusionOk="0" h="859" w="1739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3195721" y="1582804"/>
              <a:ext cx="46936" cy="20674"/>
            </a:xfrm>
            <a:custGeom>
              <a:rect b="b" l="l" r="r" t="t"/>
              <a:pathLst>
                <a:path extrusionOk="0" h="766" w="1739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3461573" y="1582804"/>
              <a:ext cx="46936" cy="20674"/>
            </a:xfrm>
            <a:custGeom>
              <a:rect b="b" l="l" r="r" t="t"/>
              <a:pathLst>
                <a:path extrusionOk="0" h="766" w="1739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344598" y="1486476"/>
              <a:ext cx="91334" cy="23184"/>
            </a:xfrm>
            <a:custGeom>
              <a:rect b="b" l="l" r="r" t="t"/>
              <a:pathLst>
                <a:path extrusionOk="0" h="859" w="3384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344598" y="1582804"/>
              <a:ext cx="91334" cy="20674"/>
            </a:xfrm>
            <a:custGeom>
              <a:rect b="b" l="l" r="r" t="t"/>
              <a:pathLst>
                <a:path extrusionOk="0" h="766" w="3384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68918" y="1486476"/>
              <a:ext cx="83210" cy="23184"/>
            </a:xfrm>
            <a:custGeom>
              <a:rect b="b" l="l" r="r" t="t"/>
              <a:pathLst>
                <a:path extrusionOk="0" h="859" w="3083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268918" y="1582804"/>
              <a:ext cx="83210" cy="20674"/>
            </a:xfrm>
            <a:custGeom>
              <a:rect b="b" l="l" r="r" t="t"/>
              <a:pathLst>
                <a:path extrusionOk="0" h="766" w="3083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29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9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9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9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" name="Google Shape;539;p2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40" name="Google Shape;540;p2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3" name="Google Shape;5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8" name="Google Shape;1668;p4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669" name="Google Shape;1669;p4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0" name="Google Shape;1670;p4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1" name="Google Shape;1671;p4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72" name="Google Shape;1672;p4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673" name="Google Shape;1673;p4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4" name="Google Shape;1674;p4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675" name="Google Shape;1675;p4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76" name="Google Shape;1676;p4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677" name="Google Shape;1677;p4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8" name="Google Shape;1678;p4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79" name="Google Shape;1679;p4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680" name="Google Shape;1680;p4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4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82" name="Google Shape;1682;p47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83" name="Google Shape;1683;p47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</a:t>
            </a:r>
            <a:endParaRPr/>
          </a:p>
        </p:txBody>
      </p:sp>
      <p:sp>
        <p:nvSpPr>
          <p:cNvPr id="1684" name="Google Shape;1684;p47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/06</a:t>
            </a:r>
            <a:endParaRPr/>
          </a:p>
        </p:txBody>
      </p:sp>
      <p:sp>
        <p:nvSpPr>
          <p:cNvPr id="1685" name="Google Shape;1685;p47"/>
          <p:cNvSpPr txBox="1"/>
          <p:nvPr>
            <p:ph idx="1" type="subTitle"/>
          </p:nvPr>
        </p:nvSpPr>
        <p:spPr>
          <a:xfrm>
            <a:off x="948600" y="3392900"/>
            <a:ext cx="44319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https://es.reactjs.org/docs/lifting-state-up.html</a:t>
            </a:r>
            <a:endParaRPr sz="800"/>
          </a:p>
        </p:txBody>
      </p:sp>
      <p:sp>
        <p:nvSpPr>
          <p:cNvPr id="1686" name="Google Shape;1686;p47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7" name="Google Shape;1687;p47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1688" name="Google Shape;1688;p4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3" name="Google Shape;1693;p4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1694" name="Google Shape;1694;p4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4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4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97" name="Google Shape;1697;p4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1698" name="Google Shape;1698;p4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9" name="Google Shape;1699;p4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0" name="Google Shape;1700;p4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01" name="Google Shape;1701;p47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1702" name="Google Shape;1702;p47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1703" name="Google Shape;1703;p47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rect b="b" l="l" r="r" t="t"/>
                  <a:pathLst>
                    <a:path extrusionOk="0" h="13295" w="30618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4" name="Google Shape;1704;p47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rect b="b" l="l" r="r" t="t"/>
                  <a:pathLst>
                    <a:path extrusionOk="0" h="2934" w="5533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47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rect b="b" l="l" r="r" t="t"/>
                  <a:pathLst>
                    <a:path extrusionOk="0" h="3456" w="3449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47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rect b="b" l="l" r="r" t="t"/>
                  <a:pathLst>
                    <a:path extrusionOk="0" h="2443" w="2445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7" name="Google Shape;1707;p47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rect b="b" l="l" r="r" t="t"/>
                  <a:pathLst>
                    <a:path extrusionOk="0" h="2935" w="5533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8" name="Google Shape;1708;p47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rect b="b" l="l" r="r" t="t"/>
                  <a:pathLst>
                    <a:path extrusionOk="0" h="3456" w="3455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9" name="Google Shape;1709;p47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rect b="b" l="l" r="r" t="t"/>
                  <a:pathLst>
                    <a:path extrusionOk="0" h="2443" w="2438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47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47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2" name="Google Shape;1712;p47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1713" name="Google Shape;1713;p47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47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47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47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17" name="Google Shape;1717;p4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1718" name="Google Shape;1718;p4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19" name="Google Shape;1719;p4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1720" name="Google Shape;1720;p4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4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22" name="Google Shape;1722;p4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1723" name="Google Shape;1723;p4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4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4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26" name="Google Shape;1726;p47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47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47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9" name="Google Shape;17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4" name="Google Shape;1734;p4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735" name="Google Shape;1735;p4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6" name="Google Shape;1736;p4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7" name="Google Shape;1737;p4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38" name="Google Shape;1738;p4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739" name="Google Shape;1739;p4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0" name="Google Shape;1740;p4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741" name="Google Shape;1741;p4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42" name="Google Shape;1742;p4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743" name="Google Shape;1743;p4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4" name="Google Shape;1744;p4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45" name="Google Shape;1745;p4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746" name="Google Shape;1746;p4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4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48" name="Google Shape;1748;p48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49" name="Google Shape;1749;p48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48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4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4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3" name="Google Shape;17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4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0" y="1407876"/>
            <a:ext cx="4572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48"/>
          <p:cNvSpPr txBox="1"/>
          <p:nvPr>
            <p:ph idx="2" type="subTitle"/>
          </p:nvPr>
        </p:nvSpPr>
        <p:spPr>
          <a:xfrm>
            <a:off x="914400" y="738750"/>
            <a:ext cx="7315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Inicializar y mostrar el estado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0" name="Google Shape;1760;p4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761" name="Google Shape;1761;p4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2" name="Google Shape;1762;p4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3" name="Google Shape;1763;p4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64" name="Google Shape;1764;p4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765" name="Google Shape;1765;p4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6" name="Google Shape;1766;p4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767" name="Google Shape;1767;p4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68" name="Google Shape;1768;p4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769" name="Google Shape;1769;p4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0" name="Google Shape;1770;p4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71" name="Google Shape;1771;p4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772" name="Google Shape;1772;p4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74" name="Google Shape;1774;p49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5" name="Google Shape;1775;p49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49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49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49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9" name="Google Shape;17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49"/>
          <p:cNvSpPr txBox="1"/>
          <p:nvPr>
            <p:ph idx="2" type="subTitle"/>
          </p:nvPr>
        </p:nvSpPr>
        <p:spPr>
          <a:xfrm>
            <a:off x="914400" y="169500"/>
            <a:ext cx="7315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Modificar el estado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81" name="Google Shape;1781;p4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9975" y="722925"/>
            <a:ext cx="3904030" cy="36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787" name="Google Shape;1787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8" name="Google Shape;1788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9" name="Google Shape;1789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90" name="Google Shape;1790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791" name="Google Shape;1791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2" name="Google Shape;1792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793" name="Google Shape;1793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94" name="Google Shape;1794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795" name="Google Shape;1795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6" name="Google Shape;1796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97" name="Google Shape;1797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798" name="Google Shape;1798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0" name="Google Shape;1800;p50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1" name="Google Shape;1801;p50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Hooks</a:t>
            </a:r>
            <a:endParaRPr/>
          </a:p>
        </p:txBody>
      </p:sp>
      <p:sp>
        <p:nvSpPr>
          <p:cNvPr id="1802" name="Google Shape;1802;p50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/07</a:t>
            </a:r>
            <a:endParaRPr/>
          </a:p>
        </p:txBody>
      </p:sp>
      <p:sp>
        <p:nvSpPr>
          <p:cNvPr id="1803" name="Google Shape;1803;p50"/>
          <p:cNvSpPr txBox="1"/>
          <p:nvPr>
            <p:ph idx="1" type="subTitle"/>
          </p:nvPr>
        </p:nvSpPr>
        <p:spPr>
          <a:xfrm>
            <a:off x="948600" y="3392900"/>
            <a:ext cx="44319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https://es.reactjs.org/docs/hooks-intro.html</a:t>
            </a:r>
            <a:endParaRPr sz="800"/>
          </a:p>
        </p:txBody>
      </p:sp>
      <p:sp>
        <p:nvSpPr>
          <p:cNvPr id="1804" name="Google Shape;1804;p50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5" name="Google Shape;1805;p50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1806" name="Google Shape;1806;p50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0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0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0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0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1" name="Google Shape;1811;p50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1812" name="Google Shape;1812;p50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50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50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15" name="Google Shape;1815;p50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1816" name="Google Shape;1816;p50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50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50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19" name="Google Shape;1819;p50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1820" name="Google Shape;1820;p50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1821" name="Google Shape;1821;p50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rect b="b" l="l" r="r" t="t"/>
                  <a:pathLst>
                    <a:path extrusionOk="0" h="13295" w="30618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50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rect b="b" l="l" r="r" t="t"/>
                  <a:pathLst>
                    <a:path extrusionOk="0" h="2934" w="5533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50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rect b="b" l="l" r="r" t="t"/>
                  <a:pathLst>
                    <a:path extrusionOk="0" h="3456" w="3449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50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rect b="b" l="l" r="r" t="t"/>
                  <a:pathLst>
                    <a:path extrusionOk="0" h="2443" w="2445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50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rect b="b" l="l" r="r" t="t"/>
                  <a:pathLst>
                    <a:path extrusionOk="0" h="2935" w="5533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50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rect b="b" l="l" r="r" t="t"/>
                  <a:pathLst>
                    <a:path extrusionOk="0" h="3456" w="3455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50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rect b="b" l="l" r="r" t="t"/>
                  <a:pathLst>
                    <a:path extrusionOk="0" h="2443" w="2438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50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50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0" name="Google Shape;1830;p50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1831" name="Google Shape;1831;p50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50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50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50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35" name="Google Shape;1835;p50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1836" name="Google Shape;1836;p50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37" name="Google Shape;1837;p50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1838" name="Google Shape;1838;p50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50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40" name="Google Shape;1840;p50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1841" name="Google Shape;1841;p50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50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50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44" name="Google Shape;1844;p50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50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50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7" name="Google Shape;18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2" name="Google Shape;1852;p5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853" name="Google Shape;1853;p5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4" name="Google Shape;1854;p5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5" name="Google Shape;1855;p5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56" name="Google Shape;1856;p5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857" name="Google Shape;1857;p5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8" name="Google Shape;1858;p5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859" name="Google Shape;1859;p5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60" name="Google Shape;1860;p5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861" name="Google Shape;1861;p5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2" name="Google Shape;1862;p5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63" name="Google Shape;1863;p5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864" name="Google Shape;1864;p5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5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6" name="Google Shape;1866;p51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chemeClr val="dk2"/>
                </a:solidFill>
              </a:rPr>
              <a:t>INDEX.HTML</a:t>
            </a:r>
            <a:endParaRPr b="0" sz="1000">
              <a:solidFill>
                <a:schemeClr val="dk2"/>
              </a:solidFill>
            </a:endParaRPr>
          </a:p>
        </p:txBody>
      </p:sp>
      <p:sp>
        <p:nvSpPr>
          <p:cNvPr id="1867" name="Google Shape;1867;p5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useState</a:t>
            </a:r>
            <a:endParaRPr/>
          </a:p>
        </p:txBody>
      </p:sp>
      <p:sp>
        <p:nvSpPr>
          <p:cNvPr id="1868" name="Google Shape;1868;p51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51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51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51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2" name="Google Shape;1872;p51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873" name="Google Shape;1873;p51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1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1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76" name="Google Shape;187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7" name="Google Shape;1877;p51"/>
          <p:cNvGrpSpPr/>
          <p:nvPr/>
        </p:nvGrpSpPr>
        <p:grpSpPr>
          <a:xfrm>
            <a:off x="4394439" y="1545116"/>
            <a:ext cx="355101" cy="309065"/>
            <a:chOff x="490025" y="2570981"/>
            <a:chExt cx="409009" cy="355984"/>
          </a:xfrm>
        </p:grpSpPr>
        <p:sp>
          <p:nvSpPr>
            <p:cNvPr id="1878" name="Google Shape;1878;p51"/>
            <p:cNvSpPr/>
            <p:nvPr/>
          </p:nvSpPr>
          <p:spPr>
            <a:xfrm>
              <a:off x="677593" y="2656499"/>
              <a:ext cx="221441" cy="270465"/>
            </a:xfrm>
            <a:custGeom>
              <a:rect b="b" l="l" r="r" t="t"/>
              <a:pathLst>
                <a:path extrusionOk="0" h="9456" w="7742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1"/>
            <p:cNvSpPr/>
            <p:nvPr/>
          </p:nvSpPr>
          <p:spPr>
            <a:xfrm>
              <a:off x="490025" y="2656499"/>
              <a:ext cx="204193" cy="270465"/>
            </a:xfrm>
            <a:custGeom>
              <a:rect b="b" l="l" r="r" t="t"/>
              <a:pathLst>
                <a:path extrusionOk="0" h="9456" w="7139">
                  <a:moveTo>
                    <a:pt x="7138" y="1"/>
                  </a:moveTo>
                  <a:lnTo>
                    <a:pt x="0" y="580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1"/>
            <p:cNvSpPr/>
            <p:nvPr/>
          </p:nvSpPr>
          <p:spPr>
            <a:xfrm>
              <a:off x="708083" y="2813608"/>
              <a:ext cx="151851" cy="25199"/>
            </a:xfrm>
            <a:custGeom>
              <a:rect b="b" l="l" r="r" t="t"/>
              <a:pathLst>
                <a:path extrusionOk="0" h="881" w="5309">
                  <a:moveTo>
                    <a:pt x="1" y="0"/>
                  </a:moveTo>
                  <a:lnTo>
                    <a:pt x="1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1"/>
            <p:cNvSpPr/>
            <p:nvPr/>
          </p:nvSpPr>
          <p:spPr>
            <a:xfrm>
              <a:off x="528466" y="2813608"/>
              <a:ext cx="151822" cy="25199"/>
            </a:xfrm>
            <a:custGeom>
              <a:rect b="b" l="l" r="r" t="t"/>
              <a:pathLst>
                <a:path extrusionOk="0" h="881" w="5308">
                  <a:moveTo>
                    <a:pt x="0" y="0"/>
                  </a:moveTo>
                  <a:lnTo>
                    <a:pt x="0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1"/>
            <p:cNvSpPr/>
            <p:nvPr/>
          </p:nvSpPr>
          <p:spPr>
            <a:xfrm>
              <a:off x="708083" y="2711529"/>
              <a:ext cx="151851" cy="25199"/>
            </a:xfrm>
            <a:custGeom>
              <a:rect b="b" l="l" r="r" t="t"/>
              <a:pathLst>
                <a:path extrusionOk="0" h="881" w="5309">
                  <a:moveTo>
                    <a:pt x="1" y="0"/>
                  </a:moveTo>
                  <a:lnTo>
                    <a:pt x="1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1"/>
            <p:cNvSpPr/>
            <p:nvPr/>
          </p:nvSpPr>
          <p:spPr>
            <a:xfrm>
              <a:off x="528466" y="2711529"/>
              <a:ext cx="151822" cy="25199"/>
            </a:xfrm>
            <a:custGeom>
              <a:rect b="b" l="l" r="r" t="t"/>
              <a:pathLst>
                <a:path extrusionOk="0" h="881" w="5308">
                  <a:moveTo>
                    <a:pt x="0" y="0"/>
                  </a:moveTo>
                  <a:lnTo>
                    <a:pt x="0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1"/>
            <p:cNvSpPr/>
            <p:nvPr/>
          </p:nvSpPr>
          <p:spPr>
            <a:xfrm>
              <a:off x="528466" y="2763870"/>
              <a:ext cx="49740" cy="22567"/>
            </a:xfrm>
            <a:custGeom>
              <a:rect b="b" l="l" r="r" t="t"/>
              <a:pathLst>
                <a:path extrusionOk="0" h="789" w="1739">
                  <a:moveTo>
                    <a:pt x="0" y="1"/>
                  </a:moveTo>
                  <a:lnTo>
                    <a:pt x="0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1"/>
            <p:cNvSpPr/>
            <p:nvPr/>
          </p:nvSpPr>
          <p:spPr>
            <a:xfrm>
              <a:off x="810161" y="2763870"/>
              <a:ext cx="49768" cy="22567"/>
            </a:xfrm>
            <a:custGeom>
              <a:rect b="b" l="l" r="r" t="t"/>
              <a:pathLst>
                <a:path extrusionOk="0" h="789" w="1740">
                  <a:moveTo>
                    <a:pt x="1" y="1"/>
                  </a:moveTo>
                  <a:lnTo>
                    <a:pt x="1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1"/>
            <p:cNvSpPr/>
            <p:nvPr/>
          </p:nvSpPr>
          <p:spPr>
            <a:xfrm>
              <a:off x="528466" y="2865949"/>
              <a:ext cx="49740" cy="22567"/>
            </a:xfrm>
            <a:custGeom>
              <a:rect b="b" l="l" r="r" t="t"/>
              <a:pathLst>
                <a:path extrusionOk="0" h="789" w="1739">
                  <a:moveTo>
                    <a:pt x="0" y="1"/>
                  </a:moveTo>
                  <a:lnTo>
                    <a:pt x="0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1"/>
            <p:cNvSpPr/>
            <p:nvPr/>
          </p:nvSpPr>
          <p:spPr>
            <a:xfrm>
              <a:off x="810161" y="2865949"/>
              <a:ext cx="49768" cy="22567"/>
            </a:xfrm>
            <a:custGeom>
              <a:rect b="b" l="l" r="r" t="t"/>
              <a:pathLst>
                <a:path extrusionOk="0" h="789" w="1740">
                  <a:moveTo>
                    <a:pt x="1" y="1"/>
                  </a:moveTo>
                  <a:lnTo>
                    <a:pt x="1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1"/>
            <p:cNvSpPr/>
            <p:nvPr/>
          </p:nvSpPr>
          <p:spPr>
            <a:xfrm>
              <a:off x="677593" y="2570981"/>
              <a:ext cx="221441" cy="102111"/>
            </a:xfrm>
            <a:custGeom>
              <a:rect b="b" l="l" r="r" t="t"/>
              <a:pathLst>
                <a:path extrusionOk="0" h="3570" w="7742">
                  <a:moveTo>
                    <a:pt x="580" y="1"/>
                  </a:moveTo>
                  <a:lnTo>
                    <a:pt x="1" y="1832"/>
                  </a:lnTo>
                  <a:lnTo>
                    <a:pt x="580" y="3570"/>
                  </a:lnTo>
                  <a:lnTo>
                    <a:pt x="7741" y="3570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1"/>
            <p:cNvSpPr/>
            <p:nvPr/>
          </p:nvSpPr>
          <p:spPr>
            <a:xfrm>
              <a:off x="490025" y="2570981"/>
              <a:ext cx="204193" cy="102111"/>
            </a:xfrm>
            <a:custGeom>
              <a:rect b="b" l="l" r="r" t="t"/>
              <a:pathLst>
                <a:path extrusionOk="0" h="3570" w="7139">
                  <a:moveTo>
                    <a:pt x="0" y="1"/>
                  </a:moveTo>
                  <a:lnTo>
                    <a:pt x="0" y="3570"/>
                  </a:lnTo>
                  <a:lnTo>
                    <a:pt x="7138" y="3570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1"/>
            <p:cNvSpPr/>
            <p:nvPr/>
          </p:nvSpPr>
          <p:spPr>
            <a:xfrm>
              <a:off x="528466" y="2609450"/>
              <a:ext cx="25227" cy="24541"/>
            </a:xfrm>
            <a:custGeom>
              <a:rect b="b" l="l" r="r" t="t"/>
              <a:pathLst>
                <a:path extrusionOk="0" h="858" w="882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1"/>
            <p:cNvSpPr/>
            <p:nvPr/>
          </p:nvSpPr>
          <p:spPr>
            <a:xfrm>
              <a:off x="578175" y="2609450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1"/>
            <p:cNvSpPr/>
            <p:nvPr/>
          </p:nvSpPr>
          <p:spPr>
            <a:xfrm>
              <a:off x="630544" y="2609450"/>
              <a:ext cx="25227" cy="24541"/>
            </a:xfrm>
            <a:custGeom>
              <a:rect b="b" l="l" r="r" t="t"/>
              <a:pathLst>
                <a:path extrusionOk="0" h="858" w="882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1"/>
            <p:cNvSpPr/>
            <p:nvPr/>
          </p:nvSpPr>
          <p:spPr>
            <a:xfrm>
              <a:off x="686231" y="2763870"/>
              <a:ext cx="96791" cy="22567"/>
            </a:xfrm>
            <a:custGeom>
              <a:rect b="b" l="l" r="r" t="t"/>
              <a:pathLst>
                <a:path extrusionOk="0" h="789" w="3384">
                  <a:moveTo>
                    <a:pt x="278" y="1"/>
                  </a:moveTo>
                  <a:lnTo>
                    <a:pt x="0" y="395"/>
                  </a:lnTo>
                  <a:lnTo>
                    <a:pt x="278" y="789"/>
                  </a:lnTo>
                  <a:lnTo>
                    <a:pt x="3384" y="789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1"/>
            <p:cNvSpPr/>
            <p:nvPr/>
          </p:nvSpPr>
          <p:spPr>
            <a:xfrm>
              <a:off x="686231" y="2865949"/>
              <a:ext cx="96791" cy="22567"/>
            </a:xfrm>
            <a:custGeom>
              <a:rect b="b" l="l" r="r" t="t"/>
              <a:pathLst>
                <a:path extrusionOk="0" h="789" w="3384">
                  <a:moveTo>
                    <a:pt x="278" y="1"/>
                  </a:moveTo>
                  <a:lnTo>
                    <a:pt x="0" y="395"/>
                  </a:lnTo>
                  <a:lnTo>
                    <a:pt x="278" y="789"/>
                  </a:lnTo>
                  <a:lnTo>
                    <a:pt x="3384" y="789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1"/>
            <p:cNvSpPr/>
            <p:nvPr/>
          </p:nvSpPr>
          <p:spPr>
            <a:xfrm>
              <a:off x="606004" y="2763870"/>
              <a:ext cx="88210" cy="22567"/>
            </a:xfrm>
            <a:custGeom>
              <a:rect b="b" l="l" r="r" t="t"/>
              <a:pathLst>
                <a:path extrusionOk="0" h="789" w="3084">
                  <a:moveTo>
                    <a:pt x="1" y="1"/>
                  </a:moveTo>
                  <a:lnTo>
                    <a:pt x="1" y="789"/>
                  </a:lnTo>
                  <a:lnTo>
                    <a:pt x="3083" y="789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1"/>
            <p:cNvSpPr/>
            <p:nvPr/>
          </p:nvSpPr>
          <p:spPr>
            <a:xfrm>
              <a:off x="606004" y="2865949"/>
              <a:ext cx="88210" cy="22567"/>
            </a:xfrm>
            <a:custGeom>
              <a:rect b="b" l="l" r="r" t="t"/>
              <a:pathLst>
                <a:path extrusionOk="0" h="789" w="3084">
                  <a:moveTo>
                    <a:pt x="1" y="1"/>
                  </a:moveTo>
                  <a:lnTo>
                    <a:pt x="1" y="789"/>
                  </a:lnTo>
                  <a:lnTo>
                    <a:pt x="3083" y="789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7" name="Google Shape;1897;p51"/>
          <p:cNvSpPr txBox="1"/>
          <p:nvPr>
            <p:ph idx="3" type="subTitle"/>
          </p:nvPr>
        </p:nvSpPr>
        <p:spPr>
          <a:xfrm>
            <a:off x="1074225" y="1332575"/>
            <a:ext cx="2944500" cy="2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Permite usar estados “state” en componentes funcionales.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hook regresa el valor de estado, y un asignador “setter” que permite </a:t>
            </a:r>
            <a:r>
              <a:rPr lang="en"/>
              <a:t>actualizar</a:t>
            </a:r>
            <a:r>
              <a:rPr lang="en"/>
              <a:t> el estado.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¡Cuidado! El asignador siempre siempre vuelve a “renderizar” el componente</a:t>
            </a:r>
            <a:endParaRPr/>
          </a:p>
        </p:txBody>
      </p:sp>
      <p:pic>
        <p:nvPicPr>
          <p:cNvPr id="1898" name="Google Shape;1898;p5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8125" y="1740200"/>
            <a:ext cx="3023324" cy="226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3" name="Google Shape;1903;p5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904" name="Google Shape;1904;p5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5" name="Google Shape;1905;p5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6" name="Google Shape;1906;p5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07" name="Google Shape;1907;p5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908" name="Google Shape;1908;p5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9" name="Google Shape;1909;p5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910" name="Google Shape;1910;p5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11" name="Google Shape;1911;p5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912" name="Google Shape;1912;p5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3" name="Google Shape;1913;p5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14" name="Google Shape;1914;p5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915" name="Google Shape;1915;p5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5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17" name="Google Shape;1917;p52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chemeClr val="dk2"/>
                </a:solidFill>
              </a:rPr>
              <a:t>INDEX.HTML</a:t>
            </a:r>
            <a:endParaRPr b="0" sz="1000">
              <a:solidFill>
                <a:schemeClr val="dk2"/>
              </a:solidFill>
            </a:endParaRPr>
          </a:p>
        </p:txBody>
      </p:sp>
      <p:sp>
        <p:nvSpPr>
          <p:cNvPr id="1918" name="Google Shape;1918;p5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useEffect</a:t>
            </a:r>
            <a:endParaRPr/>
          </a:p>
        </p:txBody>
      </p:sp>
      <p:sp>
        <p:nvSpPr>
          <p:cNvPr id="1919" name="Google Shape;1919;p52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52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52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52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3" name="Google Shape;1923;p5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924" name="Google Shape;1924;p5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27" name="Google Shape;19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8" name="Google Shape;1928;p52"/>
          <p:cNvGrpSpPr/>
          <p:nvPr/>
        </p:nvGrpSpPr>
        <p:grpSpPr>
          <a:xfrm>
            <a:off x="4394439" y="1545116"/>
            <a:ext cx="355101" cy="309065"/>
            <a:chOff x="490025" y="2570981"/>
            <a:chExt cx="409009" cy="355984"/>
          </a:xfrm>
        </p:grpSpPr>
        <p:sp>
          <p:nvSpPr>
            <p:cNvPr id="1929" name="Google Shape;1929;p52"/>
            <p:cNvSpPr/>
            <p:nvPr/>
          </p:nvSpPr>
          <p:spPr>
            <a:xfrm>
              <a:off x="677593" y="2656499"/>
              <a:ext cx="221441" cy="270465"/>
            </a:xfrm>
            <a:custGeom>
              <a:rect b="b" l="l" r="r" t="t"/>
              <a:pathLst>
                <a:path extrusionOk="0" h="9456" w="7742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2"/>
            <p:cNvSpPr/>
            <p:nvPr/>
          </p:nvSpPr>
          <p:spPr>
            <a:xfrm>
              <a:off x="490025" y="2656499"/>
              <a:ext cx="204193" cy="270465"/>
            </a:xfrm>
            <a:custGeom>
              <a:rect b="b" l="l" r="r" t="t"/>
              <a:pathLst>
                <a:path extrusionOk="0" h="9456" w="7139">
                  <a:moveTo>
                    <a:pt x="7138" y="1"/>
                  </a:moveTo>
                  <a:lnTo>
                    <a:pt x="0" y="580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2"/>
            <p:cNvSpPr/>
            <p:nvPr/>
          </p:nvSpPr>
          <p:spPr>
            <a:xfrm>
              <a:off x="708083" y="2813608"/>
              <a:ext cx="151851" cy="25199"/>
            </a:xfrm>
            <a:custGeom>
              <a:rect b="b" l="l" r="r" t="t"/>
              <a:pathLst>
                <a:path extrusionOk="0" h="881" w="5309">
                  <a:moveTo>
                    <a:pt x="1" y="0"/>
                  </a:moveTo>
                  <a:lnTo>
                    <a:pt x="1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2"/>
            <p:cNvSpPr/>
            <p:nvPr/>
          </p:nvSpPr>
          <p:spPr>
            <a:xfrm>
              <a:off x="528466" y="2813608"/>
              <a:ext cx="151822" cy="25199"/>
            </a:xfrm>
            <a:custGeom>
              <a:rect b="b" l="l" r="r" t="t"/>
              <a:pathLst>
                <a:path extrusionOk="0" h="881" w="5308">
                  <a:moveTo>
                    <a:pt x="0" y="0"/>
                  </a:moveTo>
                  <a:lnTo>
                    <a:pt x="0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2"/>
            <p:cNvSpPr/>
            <p:nvPr/>
          </p:nvSpPr>
          <p:spPr>
            <a:xfrm>
              <a:off x="708083" y="2711529"/>
              <a:ext cx="151851" cy="25199"/>
            </a:xfrm>
            <a:custGeom>
              <a:rect b="b" l="l" r="r" t="t"/>
              <a:pathLst>
                <a:path extrusionOk="0" h="881" w="5309">
                  <a:moveTo>
                    <a:pt x="1" y="0"/>
                  </a:moveTo>
                  <a:lnTo>
                    <a:pt x="1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2"/>
            <p:cNvSpPr/>
            <p:nvPr/>
          </p:nvSpPr>
          <p:spPr>
            <a:xfrm>
              <a:off x="528466" y="2711529"/>
              <a:ext cx="151822" cy="25199"/>
            </a:xfrm>
            <a:custGeom>
              <a:rect b="b" l="l" r="r" t="t"/>
              <a:pathLst>
                <a:path extrusionOk="0" h="881" w="5308">
                  <a:moveTo>
                    <a:pt x="0" y="0"/>
                  </a:moveTo>
                  <a:lnTo>
                    <a:pt x="0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2"/>
            <p:cNvSpPr/>
            <p:nvPr/>
          </p:nvSpPr>
          <p:spPr>
            <a:xfrm>
              <a:off x="528466" y="2763870"/>
              <a:ext cx="49740" cy="22567"/>
            </a:xfrm>
            <a:custGeom>
              <a:rect b="b" l="l" r="r" t="t"/>
              <a:pathLst>
                <a:path extrusionOk="0" h="789" w="1739">
                  <a:moveTo>
                    <a:pt x="0" y="1"/>
                  </a:moveTo>
                  <a:lnTo>
                    <a:pt x="0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2"/>
            <p:cNvSpPr/>
            <p:nvPr/>
          </p:nvSpPr>
          <p:spPr>
            <a:xfrm>
              <a:off x="810161" y="2763870"/>
              <a:ext cx="49768" cy="22567"/>
            </a:xfrm>
            <a:custGeom>
              <a:rect b="b" l="l" r="r" t="t"/>
              <a:pathLst>
                <a:path extrusionOk="0" h="789" w="1740">
                  <a:moveTo>
                    <a:pt x="1" y="1"/>
                  </a:moveTo>
                  <a:lnTo>
                    <a:pt x="1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2"/>
            <p:cNvSpPr/>
            <p:nvPr/>
          </p:nvSpPr>
          <p:spPr>
            <a:xfrm>
              <a:off x="528466" y="2865949"/>
              <a:ext cx="49740" cy="22567"/>
            </a:xfrm>
            <a:custGeom>
              <a:rect b="b" l="l" r="r" t="t"/>
              <a:pathLst>
                <a:path extrusionOk="0" h="789" w="1739">
                  <a:moveTo>
                    <a:pt x="0" y="1"/>
                  </a:moveTo>
                  <a:lnTo>
                    <a:pt x="0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2"/>
            <p:cNvSpPr/>
            <p:nvPr/>
          </p:nvSpPr>
          <p:spPr>
            <a:xfrm>
              <a:off x="810161" y="2865949"/>
              <a:ext cx="49768" cy="22567"/>
            </a:xfrm>
            <a:custGeom>
              <a:rect b="b" l="l" r="r" t="t"/>
              <a:pathLst>
                <a:path extrusionOk="0" h="789" w="1740">
                  <a:moveTo>
                    <a:pt x="1" y="1"/>
                  </a:moveTo>
                  <a:lnTo>
                    <a:pt x="1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2"/>
            <p:cNvSpPr/>
            <p:nvPr/>
          </p:nvSpPr>
          <p:spPr>
            <a:xfrm>
              <a:off x="677593" y="2570981"/>
              <a:ext cx="221441" cy="102111"/>
            </a:xfrm>
            <a:custGeom>
              <a:rect b="b" l="l" r="r" t="t"/>
              <a:pathLst>
                <a:path extrusionOk="0" h="3570" w="7742">
                  <a:moveTo>
                    <a:pt x="580" y="1"/>
                  </a:moveTo>
                  <a:lnTo>
                    <a:pt x="1" y="1832"/>
                  </a:lnTo>
                  <a:lnTo>
                    <a:pt x="580" y="3570"/>
                  </a:lnTo>
                  <a:lnTo>
                    <a:pt x="7741" y="3570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2"/>
            <p:cNvSpPr/>
            <p:nvPr/>
          </p:nvSpPr>
          <p:spPr>
            <a:xfrm>
              <a:off x="490025" y="2570981"/>
              <a:ext cx="204193" cy="102111"/>
            </a:xfrm>
            <a:custGeom>
              <a:rect b="b" l="l" r="r" t="t"/>
              <a:pathLst>
                <a:path extrusionOk="0" h="3570" w="7139">
                  <a:moveTo>
                    <a:pt x="0" y="1"/>
                  </a:moveTo>
                  <a:lnTo>
                    <a:pt x="0" y="3570"/>
                  </a:lnTo>
                  <a:lnTo>
                    <a:pt x="7138" y="3570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2"/>
            <p:cNvSpPr/>
            <p:nvPr/>
          </p:nvSpPr>
          <p:spPr>
            <a:xfrm>
              <a:off x="528466" y="2609450"/>
              <a:ext cx="25227" cy="24541"/>
            </a:xfrm>
            <a:custGeom>
              <a:rect b="b" l="l" r="r" t="t"/>
              <a:pathLst>
                <a:path extrusionOk="0" h="858" w="882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2"/>
            <p:cNvSpPr/>
            <p:nvPr/>
          </p:nvSpPr>
          <p:spPr>
            <a:xfrm>
              <a:off x="578175" y="2609450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2"/>
            <p:cNvSpPr/>
            <p:nvPr/>
          </p:nvSpPr>
          <p:spPr>
            <a:xfrm>
              <a:off x="630544" y="2609450"/>
              <a:ext cx="25227" cy="24541"/>
            </a:xfrm>
            <a:custGeom>
              <a:rect b="b" l="l" r="r" t="t"/>
              <a:pathLst>
                <a:path extrusionOk="0" h="858" w="882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2"/>
            <p:cNvSpPr/>
            <p:nvPr/>
          </p:nvSpPr>
          <p:spPr>
            <a:xfrm>
              <a:off x="686231" y="2763870"/>
              <a:ext cx="96791" cy="22567"/>
            </a:xfrm>
            <a:custGeom>
              <a:rect b="b" l="l" r="r" t="t"/>
              <a:pathLst>
                <a:path extrusionOk="0" h="789" w="3384">
                  <a:moveTo>
                    <a:pt x="278" y="1"/>
                  </a:moveTo>
                  <a:lnTo>
                    <a:pt x="0" y="395"/>
                  </a:lnTo>
                  <a:lnTo>
                    <a:pt x="278" y="789"/>
                  </a:lnTo>
                  <a:lnTo>
                    <a:pt x="3384" y="789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2"/>
            <p:cNvSpPr/>
            <p:nvPr/>
          </p:nvSpPr>
          <p:spPr>
            <a:xfrm>
              <a:off x="686231" y="2865949"/>
              <a:ext cx="96791" cy="22567"/>
            </a:xfrm>
            <a:custGeom>
              <a:rect b="b" l="l" r="r" t="t"/>
              <a:pathLst>
                <a:path extrusionOk="0" h="789" w="3384">
                  <a:moveTo>
                    <a:pt x="278" y="1"/>
                  </a:moveTo>
                  <a:lnTo>
                    <a:pt x="0" y="395"/>
                  </a:lnTo>
                  <a:lnTo>
                    <a:pt x="278" y="789"/>
                  </a:lnTo>
                  <a:lnTo>
                    <a:pt x="3384" y="789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2"/>
            <p:cNvSpPr/>
            <p:nvPr/>
          </p:nvSpPr>
          <p:spPr>
            <a:xfrm>
              <a:off x="606004" y="2763870"/>
              <a:ext cx="88210" cy="22567"/>
            </a:xfrm>
            <a:custGeom>
              <a:rect b="b" l="l" r="r" t="t"/>
              <a:pathLst>
                <a:path extrusionOk="0" h="789" w="3084">
                  <a:moveTo>
                    <a:pt x="1" y="1"/>
                  </a:moveTo>
                  <a:lnTo>
                    <a:pt x="1" y="789"/>
                  </a:lnTo>
                  <a:lnTo>
                    <a:pt x="3083" y="789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2"/>
            <p:cNvSpPr/>
            <p:nvPr/>
          </p:nvSpPr>
          <p:spPr>
            <a:xfrm>
              <a:off x="606004" y="2865949"/>
              <a:ext cx="88210" cy="22567"/>
            </a:xfrm>
            <a:custGeom>
              <a:rect b="b" l="l" r="r" t="t"/>
              <a:pathLst>
                <a:path extrusionOk="0" h="789" w="3084">
                  <a:moveTo>
                    <a:pt x="1" y="1"/>
                  </a:moveTo>
                  <a:lnTo>
                    <a:pt x="1" y="789"/>
                  </a:lnTo>
                  <a:lnTo>
                    <a:pt x="3083" y="789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8" name="Google Shape;1948;p52"/>
          <p:cNvSpPr txBox="1"/>
          <p:nvPr>
            <p:ph idx="3" type="subTitle"/>
          </p:nvPr>
        </p:nvSpPr>
        <p:spPr>
          <a:xfrm>
            <a:off x="1084950" y="1545125"/>
            <a:ext cx="2944500" cy="2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Ejecutar side-effects como </a:t>
            </a:r>
            <a:r>
              <a:rPr lang="en"/>
              <a:t>suscribir </a:t>
            </a:r>
            <a:r>
              <a:rPr lang="en"/>
              <a:t>eventos al DOM, Data fetching, logging, etc.</a:t>
            </a:r>
            <a:br>
              <a:rPr lang="en"/>
            </a:br>
            <a:br>
              <a:rPr lang="en"/>
            </a:br>
            <a:r>
              <a:rPr lang="en"/>
              <a:t>Los “efectos” se ejecutan una vez React ha actualizado el DOM y sus dependencias han cambiado.</a:t>
            </a:r>
            <a:endParaRPr/>
          </a:p>
        </p:txBody>
      </p:sp>
      <p:pic>
        <p:nvPicPr>
          <p:cNvPr id="1949" name="Google Shape;1949;p5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4275" y="1545125"/>
            <a:ext cx="2630088" cy="24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4" name="Google Shape;1954;p5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955" name="Google Shape;1955;p5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6" name="Google Shape;1956;p5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7" name="Google Shape;1957;p5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58" name="Google Shape;1958;p5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959" name="Google Shape;1959;p5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0" name="Google Shape;1960;p5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961" name="Google Shape;1961;p5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62" name="Google Shape;1962;p5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963" name="Google Shape;1963;p5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4" name="Google Shape;1964;p5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65" name="Google Shape;1965;p5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966" name="Google Shape;1966;p5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5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8" name="Google Shape;1968;p53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9" name="Google Shape;1969;p53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Módulos CSS</a:t>
            </a:r>
            <a:endParaRPr/>
          </a:p>
        </p:txBody>
      </p:sp>
      <p:sp>
        <p:nvSpPr>
          <p:cNvPr id="1970" name="Google Shape;1970;p53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/08</a:t>
            </a:r>
            <a:endParaRPr/>
          </a:p>
        </p:txBody>
      </p:sp>
      <p:sp>
        <p:nvSpPr>
          <p:cNvPr id="1971" name="Google Shape;1971;p53"/>
          <p:cNvSpPr txBox="1"/>
          <p:nvPr>
            <p:ph idx="1" type="subTitle"/>
          </p:nvPr>
        </p:nvSpPr>
        <p:spPr>
          <a:xfrm>
            <a:off x="948600" y="3392900"/>
            <a:ext cx="44319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https://create-react-app.dev/docs/adding-a-css-modules-stylesheet/</a:t>
            </a:r>
            <a:endParaRPr sz="800"/>
          </a:p>
        </p:txBody>
      </p:sp>
      <p:sp>
        <p:nvSpPr>
          <p:cNvPr id="1972" name="Google Shape;1972;p53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3" name="Google Shape;1973;p53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1974" name="Google Shape;1974;p53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3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3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3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9" name="Google Shape;1979;p53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1980" name="Google Shape;1980;p53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53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53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83" name="Google Shape;1983;p53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1984" name="Google Shape;1984;p53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5" name="Google Shape;1985;p53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6" name="Google Shape;1986;p53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87" name="Google Shape;1987;p53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1988" name="Google Shape;1988;p53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1989" name="Google Shape;1989;p53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rect b="b" l="l" r="r" t="t"/>
                  <a:pathLst>
                    <a:path extrusionOk="0" h="13295" w="30618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0" name="Google Shape;1990;p53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rect b="b" l="l" r="r" t="t"/>
                  <a:pathLst>
                    <a:path extrusionOk="0" h="2934" w="5533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1" name="Google Shape;1991;p53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rect b="b" l="l" r="r" t="t"/>
                  <a:pathLst>
                    <a:path extrusionOk="0" h="3456" w="3449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2" name="Google Shape;1992;p53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rect b="b" l="l" r="r" t="t"/>
                  <a:pathLst>
                    <a:path extrusionOk="0" h="2443" w="2445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3" name="Google Shape;1993;p53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rect b="b" l="l" r="r" t="t"/>
                  <a:pathLst>
                    <a:path extrusionOk="0" h="2935" w="5533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4" name="Google Shape;1994;p53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rect b="b" l="l" r="r" t="t"/>
                  <a:pathLst>
                    <a:path extrusionOk="0" h="3456" w="3455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5" name="Google Shape;1995;p53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rect b="b" l="l" r="r" t="t"/>
                  <a:pathLst>
                    <a:path extrusionOk="0" h="2443" w="2438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6" name="Google Shape;1996;p53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7" name="Google Shape;1997;p53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98" name="Google Shape;1998;p53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1999" name="Google Shape;1999;p53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0" name="Google Shape;2000;p53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1" name="Google Shape;2001;p53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2" name="Google Shape;2002;p53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03" name="Google Shape;2003;p53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2004" name="Google Shape;2004;p53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05" name="Google Shape;2005;p53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2006" name="Google Shape;2006;p53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7" name="Google Shape;2007;p53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08" name="Google Shape;2008;p53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2009" name="Google Shape;2009;p53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3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3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12" name="Google Shape;2012;p53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53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53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5" name="Google Shape;20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0" name="Google Shape;2020;p5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021" name="Google Shape;2021;p5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2" name="Google Shape;2022;p5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3" name="Google Shape;2023;p5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24" name="Google Shape;2024;p5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025" name="Google Shape;2025;p5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6" name="Google Shape;2026;p5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027" name="Google Shape;2027;p5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28" name="Google Shape;2028;p5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029" name="Google Shape;2029;p5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0" name="Google Shape;2030;p5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31" name="Google Shape;2031;p5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032" name="Google Shape;2032;p5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34" name="Google Shape;2034;p54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5" name="Google Shape;2035;p54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54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54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54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9" name="Google Shape;203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54"/>
          <p:cNvSpPr txBox="1"/>
          <p:nvPr>
            <p:ph idx="1" type="subTitle"/>
          </p:nvPr>
        </p:nvSpPr>
        <p:spPr>
          <a:xfrm>
            <a:off x="1864650" y="124675"/>
            <a:ext cx="5414700" cy="5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npx create-react-app mi-primer-app</a:t>
            </a:r>
            <a:endParaRPr/>
          </a:p>
        </p:txBody>
      </p:sp>
      <p:pic>
        <p:nvPicPr>
          <p:cNvPr id="2041" name="Google Shape;204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800" y="786300"/>
            <a:ext cx="2743200" cy="357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7625" y="1329875"/>
            <a:ext cx="4572000" cy="248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7" name="Google Shape;2047;p5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048" name="Google Shape;2048;p5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9" name="Google Shape;2049;p5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0" name="Google Shape;2050;p5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51" name="Google Shape;2051;p5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052" name="Google Shape;2052;p5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3" name="Google Shape;2053;p5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054" name="Google Shape;2054;p5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55" name="Google Shape;2055;p5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056" name="Google Shape;2056;p5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7" name="Google Shape;2057;p5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58" name="Google Shape;2058;p5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059" name="Google Shape;2059;p5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61" name="Google Shape;2061;p55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2" name="Google Shape;2062;p55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55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55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55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6" name="Google Shape;20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55"/>
          <p:cNvSpPr txBox="1"/>
          <p:nvPr>
            <p:ph idx="1" type="subTitle"/>
          </p:nvPr>
        </p:nvSpPr>
        <p:spPr>
          <a:xfrm>
            <a:off x="1864650" y="124675"/>
            <a:ext cx="5414700" cy="5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npx create-react-app mi-primer-app</a:t>
            </a:r>
            <a:endParaRPr/>
          </a:p>
        </p:txBody>
      </p:sp>
      <p:pic>
        <p:nvPicPr>
          <p:cNvPr id="2068" name="Google Shape;2068;p5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475" y="801100"/>
            <a:ext cx="4572000" cy="218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2000" y="1847404"/>
            <a:ext cx="1828800" cy="1448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3400" y="849466"/>
            <a:ext cx="2286000" cy="99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41663" y="3096966"/>
            <a:ext cx="3660681" cy="1849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6" name="Google Shape;2076;p5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077" name="Google Shape;2077;p5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8" name="Google Shape;2078;p5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9" name="Google Shape;2079;p5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80" name="Google Shape;2080;p5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081" name="Google Shape;2081;p5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2" name="Google Shape;2082;p5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083" name="Google Shape;2083;p5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84" name="Google Shape;2084;p5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085" name="Google Shape;2085;p5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6" name="Google Shape;2086;p5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87" name="Google Shape;2087;p5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088" name="Google Shape;2088;p5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5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90" name="Google Shape;2090;p56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1" name="Google Shape;2091;p56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</a:t>
            </a:r>
            <a:endParaRPr/>
          </a:p>
        </p:txBody>
      </p:sp>
      <p:sp>
        <p:nvSpPr>
          <p:cNvPr id="2092" name="Google Shape;2092;p56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/09</a:t>
            </a:r>
            <a:endParaRPr/>
          </a:p>
        </p:txBody>
      </p:sp>
      <p:sp>
        <p:nvSpPr>
          <p:cNvPr id="2093" name="Google Shape;2093;p56"/>
          <p:cNvSpPr txBox="1"/>
          <p:nvPr>
            <p:ph idx="1" type="subTitle"/>
          </p:nvPr>
        </p:nvSpPr>
        <p:spPr>
          <a:xfrm>
            <a:off x="948600" y="3392900"/>
            <a:ext cx="44319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https://testing-library.com/docs/react-testing-library/intro</a:t>
            </a:r>
            <a:endParaRPr sz="800"/>
          </a:p>
        </p:txBody>
      </p:sp>
      <p:sp>
        <p:nvSpPr>
          <p:cNvPr id="2094" name="Google Shape;2094;p56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5" name="Google Shape;2095;p56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2096" name="Google Shape;2096;p56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6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6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6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1" name="Google Shape;2101;p56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2102" name="Google Shape;2102;p56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56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6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05" name="Google Shape;2105;p56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2106" name="Google Shape;2106;p56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7" name="Google Shape;2107;p56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8" name="Google Shape;2108;p56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09" name="Google Shape;2109;p56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2110" name="Google Shape;2110;p56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2111" name="Google Shape;2111;p56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rect b="b" l="l" r="r" t="t"/>
                  <a:pathLst>
                    <a:path extrusionOk="0" h="13295" w="30618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2" name="Google Shape;2112;p56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rect b="b" l="l" r="r" t="t"/>
                  <a:pathLst>
                    <a:path extrusionOk="0" h="2934" w="5533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3" name="Google Shape;2113;p56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rect b="b" l="l" r="r" t="t"/>
                  <a:pathLst>
                    <a:path extrusionOk="0" h="3456" w="3449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4" name="Google Shape;2114;p56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rect b="b" l="l" r="r" t="t"/>
                  <a:pathLst>
                    <a:path extrusionOk="0" h="2443" w="2445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5" name="Google Shape;2115;p56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rect b="b" l="l" r="r" t="t"/>
                  <a:pathLst>
                    <a:path extrusionOk="0" h="2935" w="5533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6" name="Google Shape;2116;p56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rect b="b" l="l" r="r" t="t"/>
                  <a:pathLst>
                    <a:path extrusionOk="0" h="3456" w="3455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7" name="Google Shape;2117;p56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rect b="b" l="l" r="r" t="t"/>
                  <a:pathLst>
                    <a:path extrusionOk="0" h="2443" w="2438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8" name="Google Shape;2118;p56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9" name="Google Shape;2119;p56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20" name="Google Shape;2120;p56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2121" name="Google Shape;2121;p56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2" name="Google Shape;2122;p56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3" name="Google Shape;2123;p56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4" name="Google Shape;2124;p56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25" name="Google Shape;2125;p56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2126" name="Google Shape;2126;p56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27" name="Google Shape;2127;p56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2128" name="Google Shape;2128;p56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9" name="Google Shape;2129;p56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30" name="Google Shape;2130;p56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2131" name="Google Shape;2131;p56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56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56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34" name="Google Shape;2134;p56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56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56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7" name="Google Shape;21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3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49" name="Google Shape;549;p3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3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3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2" name="Google Shape;552;p3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3" name="Google Shape;553;p3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3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5" name="Google Shape;555;p3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3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7" name="Google Shape;557;p3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8" name="Google Shape;558;p3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59" name="Google Shape;559;p3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0" name="Google Shape;560;p3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2" name="Google Shape;562;p30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3" name="Google Shape;563;p30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564" name="Google Shape;564;p30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65" name="Google Shape;565;p30"/>
          <p:cNvSpPr txBox="1"/>
          <p:nvPr>
            <p:ph idx="1" type="subTitle"/>
          </p:nvPr>
        </p:nvSpPr>
        <p:spPr>
          <a:xfrm>
            <a:off x="948600" y="3392900"/>
            <a:ext cx="44319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https://es.reactjs.org/docs/introducing-jsx.html</a:t>
            </a:r>
            <a:endParaRPr sz="800"/>
          </a:p>
        </p:txBody>
      </p:sp>
      <p:sp>
        <p:nvSpPr>
          <p:cNvPr id="566" name="Google Shape;566;p30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30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568" name="Google Shape;568;p30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3" name="Google Shape;573;p30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574" name="Google Shape;574;p30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0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0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7" name="Google Shape;577;p30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578" name="Google Shape;578;p30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30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30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1" name="Google Shape;581;p30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582" name="Google Shape;582;p30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583" name="Google Shape;583;p30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rect b="b" l="l" r="r" t="t"/>
                  <a:pathLst>
                    <a:path extrusionOk="0" h="13295" w="30618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30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rect b="b" l="l" r="r" t="t"/>
                  <a:pathLst>
                    <a:path extrusionOk="0" h="2934" w="5533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30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rect b="b" l="l" r="r" t="t"/>
                  <a:pathLst>
                    <a:path extrusionOk="0" h="3456" w="3449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30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rect b="b" l="l" r="r" t="t"/>
                  <a:pathLst>
                    <a:path extrusionOk="0" h="2443" w="2445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30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rect b="b" l="l" r="r" t="t"/>
                  <a:pathLst>
                    <a:path extrusionOk="0" h="2935" w="5533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30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rect b="b" l="l" r="r" t="t"/>
                  <a:pathLst>
                    <a:path extrusionOk="0" h="3456" w="3455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30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rect b="b" l="l" r="r" t="t"/>
                  <a:pathLst>
                    <a:path extrusionOk="0" h="2443" w="2438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30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30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" name="Google Shape;592;p30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593" name="Google Shape;593;p30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30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30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30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7" name="Google Shape;597;p30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598" name="Google Shape;598;p30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9" name="Google Shape;599;p30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00" name="Google Shape;600;p30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30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2" name="Google Shape;602;p30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03" name="Google Shape;603;p30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6" name="Google Shape;606;p30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0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0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2" name="Google Shape;2142;p5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3" name="Google Shape;2143;p5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4" name="Google Shape;2144;p5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5" name="Google Shape;2145;p5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46" name="Google Shape;2146;p5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147" name="Google Shape;2147;p5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48" name="Google Shape;2148;p5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149" name="Google Shape;2149;p5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50" name="Google Shape;2150;p5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151" name="Google Shape;2151;p5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2" name="Google Shape;2152;p5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153" name="Google Shape;2153;p5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154" name="Google Shape;2154;p5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5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56" name="Google Shape;2156;p57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chemeClr val="dk2"/>
                </a:solidFill>
              </a:rPr>
              <a:t>INDEX.HTML</a:t>
            </a:r>
            <a:endParaRPr b="0" sz="1000">
              <a:solidFill>
                <a:schemeClr val="dk2"/>
              </a:solidFill>
            </a:endParaRPr>
          </a:p>
        </p:txBody>
      </p:sp>
      <p:sp>
        <p:nvSpPr>
          <p:cNvPr id="2157" name="Google Shape;2157;p5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</a:t>
            </a:r>
            <a:endParaRPr/>
          </a:p>
        </p:txBody>
      </p:sp>
      <p:sp>
        <p:nvSpPr>
          <p:cNvPr id="2158" name="Google Shape;2158;p57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57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57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57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2" name="Google Shape;2162;p5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2163" name="Google Shape;2163;p5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66" name="Google Shape;21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7" name="Google Shape;2167;p57"/>
          <p:cNvGrpSpPr/>
          <p:nvPr/>
        </p:nvGrpSpPr>
        <p:grpSpPr>
          <a:xfrm>
            <a:off x="4394439" y="1545116"/>
            <a:ext cx="355101" cy="309065"/>
            <a:chOff x="490025" y="2570981"/>
            <a:chExt cx="409009" cy="355984"/>
          </a:xfrm>
        </p:grpSpPr>
        <p:sp>
          <p:nvSpPr>
            <p:cNvPr id="2168" name="Google Shape;2168;p57"/>
            <p:cNvSpPr/>
            <p:nvPr/>
          </p:nvSpPr>
          <p:spPr>
            <a:xfrm>
              <a:off x="677593" y="2656499"/>
              <a:ext cx="221441" cy="270465"/>
            </a:xfrm>
            <a:custGeom>
              <a:rect b="b" l="l" r="r" t="t"/>
              <a:pathLst>
                <a:path extrusionOk="0" h="9456" w="7742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490025" y="2656499"/>
              <a:ext cx="204193" cy="270465"/>
            </a:xfrm>
            <a:custGeom>
              <a:rect b="b" l="l" r="r" t="t"/>
              <a:pathLst>
                <a:path extrusionOk="0" h="9456" w="7139">
                  <a:moveTo>
                    <a:pt x="7138" y="1"/>
                  </a:moveTo>
                  <a:lnTo>
                    <a:pt x="0" y="580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708083" y="2813608"/>
              <a:ext cx="151851" cy="25199"/>
            </a:xfrm>
            <a:custGeom>
              <a:rect b="b" l="l" r="r" t="t"/>
              <a:pathLst>
                <a:path extrusionOk="0" h="881" w="5309">
                  <a:moveTo>
                    <a:pt x="1" y="0"/>
                  </a:moveTo>
                  <a:lnTo>
                    <a:pt x="1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528466" y="2813608"/>
              <a:ext cx="151822" cy="25199"/>
            </a:xfrm>
            <a:custGeom>
              <a:rect b="b" l="l" r="r" t="t"/>
              <a:pathLst>
                <a:path extrusionOk="0" h="881" w="5308">
                  <a:moveTo>
                    <a:pt x="0" y="0"/>
                  </a:moveTo>
                  <a:lnTo>
                    <a:pt x="0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708083" y="2711529"/>
              <a:ext cx="151851" cy="25199"/>
            </a:xfrm>
            <a:custGeom>
              <a:rect b="b" l="l" r="r" t="t"/>
              <a:pathLst>
                <a:path extrusionOk="0" h="881" w="5309">
                  <a:moveTo>
                    <a:pt x="1" y="0"/>
                  </a:moveTo>
                  <a:lnTo>
                    <a:pt x="1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528466" y="2711529"/>
              <a:ext cx="151822" cy="25199"/>
            </a:xfrm>
            <a:custGeom>
              <a:rect b="b" l="l" r="r" t="t"/>
              <a:pathLst>
                <a:path extrusionOk="0" h="881" w="5308">
                  <a:moveTo>
                    <a:pt x="0" y="0"/>
                  </a:moveTo>
                  <a:lnTo>
                    <a:pt x="0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528466" y="2763870"/>
              <a:ext cx="49740" cy="22567"/>
            </a:xfrm>
            <a:custGeom>
              <a:rect b="b" l="l" r="r" t="t"/>
              <a:pathLst>
                <a:path extrusionOk="0" h="789" w="1739">
                  <a:moveTo>
                    <a:pt x="0" y="1"/>
                  </a:moveTo>
                  <a:lnTo>
                    <a:pt x="0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810161" y="2763870"/>
              <a:ext cx="49768" cy="22567"/>
            </a:xfrm>
            <a:custGeom>
              <a:rect b="b" l="l" r="r" t="t"/>
              <a:pathLst>
                <a:path extrusionOk="0" h="789" w="1740">
                  <a:moveTo>
                    <a:pt x="1" y="1"/>
                  </a:moveTo>
                  <a:lnTo>
                    <a:pt x="1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528466" y="2865949"/>
              <a:ext cx="49740" cy="22567"/>
            </a:xfrm>
            <a:custGeom>
              <a:rect b="b" l="l" r="r" t="t"/>
              <a:pathLst>
                <a:path extrusionOk="0" h="789" w="1739">
                  <a:moveTo>
                    <a:pt x="0" y="1"/>
                  </a:moveTo>
                  <a:lnTo>
                    <a:pt x="0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810161" y="2865949"/>
              <a:ext cx="49768" cy="22567"/>
            </a:xfrm>
            <a:custGeom>
              <a:rect b="b" l="l" r="r" t="t"/>
              <a:pathLst>
                <a:path extrusionOk="0" h="789" w="1740">
                  <a:moveTo>
                    <a:pt x="1" y="1"/>
                  </a:moveTo>
                  <a:lnTo>
                    <a:pt x="1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677593" y="2570981"/>
              <a:ext cx="221441" cy="102111"/>
            </a:xfrm>
            <a:custGeom>
              <a:rect b="b" l="l" r="r" t="t"/>
              <a:pathLst>
                <a:path extrusionOk="0" h="3570" w="7742">
                  <a:moveTo>
                    <a:pt x="580" y="1"/>
                  </a:moveTo>
                  <a:lnTo>
                    <a:pt x="1" y="1832"/>
                  </a:lnTo>
                  <a:lnTo>
                    <a:pt x="580" y="3570"/>
                  </a:lnTo>
                  <a:lnTo>
                    <a:pt x="7741" y="3570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490025" y="2570981"/>
              <a:ext cx="204193" cy="102111"/>
            </a:xfrm>
            <a:custGeom>
              <a:rect b="b" l="l" r="r" t="t"/>
              <a:pathLst>
                <a:path extrusionOk="0" h="3570" w="7139">
                  <a:moveTo>
                    <a:pt x="0" y="1"/>
                  </a:moveTo>
                  <a:lnTo>
                    <a:pt x="0" y="3570"/>
                  </a:lnTo>
                  <a:lnTo>
                    <a:pt x="7138" y="3570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528466" y="2609450"/>
              <a:ext cx="25227" cy="24541"/>
            </a:xfrm>
            <a:custGeom>
              <a:rect b="b" l="l" r="r" t="t"/>
              <a:pathLst>
                <a:path extrusionOk="0" h="858" w="882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578175" y="2609450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630544" y="2609450"/>
              <a:ext cx="25227" cy="24541"/>
            </a:xfrm>
            <a:custGeom>
              <a:rect b="b" l="l" r="r" t="t"/>
              <a:pathLst>
                <a:path extrusionOk="0" h="858" w="882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686231" y="2763870"/>
              <a:ext cx="96791" cy="22567"/>
            </a:xfrm>
            <a:custGeom>
              <a:rect b="b" l="l" r="r" t="t"/>
              <a:pathLst>
                <a:path extrusionOk="0" h="789" w="3384">
                  <a:moveTo>
                    <a:pt x="278" y="1"/>
                  </a:moveTo>
                  <a:lnTo>
                    <a:pt x="0" y="395"/>
                  </a:lnTo>
                  <a:lnTo>
                    <a:pt x="278" y="789"/>
                  </a:lnTo>
                  <a:lnTo>
                    <a:pt x="3384" y="789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686231" y="2865949"/>
              <a:ext cx="96791" cy="22567"/>
            </a:xfrm>
            <a:custGeom>
              <a:rect b="b" l="l" r="r" t="t"/>
              <a:pathLst>
                <a:path extrusionOk="0" h="789" w="3384">
                  <a:moveTo>
                    <a:pt x="278" y="1"/>
                  </a:moveTo>
                  <a:lnTo>
                    <a:pt x="0" y="395"/>
                  </a:lnTo>
                  <a:lnTo>
                    <a:pt x="278" y="789"/>
                  </a:lnTo>
                  <a:lnTo>
                    <a:pt x="3384" y="789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606004" y="2763870"/>
              <a:ext cx="88210" cy="22567"/>
            </a:xfrm>
            <a:custGeom>
              <a:rect b="b" l="l" r="r" t="t"/>
              <a:pathLst>
                <a:path extrusionOk="0" h="789" w="3084">
                  <a:moveTo>
                    <a:pt x="1" y="1"/>
                  </a:moveTo>
                  <a:lnTo>
                    <a:pt x="1" y="789"/>
                  </a:lnTo>
                  <a:lnTo>
                    <a:pt x="3083" y="789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606004" y="2865949"/>
              <a:ext cx="88210" cy="22567"/>
            </a:xfrm>
            <a:custGeom>
              <a:rect b="b" l="l" r="r" t="t"/>
              <a:pathLst>
                <a:path extrusionOk="0" h="789" w="3084">
                  <a:moveTo>
                    <a:pt x="1" y="1"/>
                  </a:moveTo>
                  <a:lnTo>
                    <a:pt x="1" y="789"/>
                  </a:lnTo>
                  <a:lnTo>
                    <a:pt x="3083" y="789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7" name="Google Shape;2187;p57"/>
          <p:cNvSpPr txBox="1"/>
          <p:nvPr>
            <p:ph idx="3" type="subTitle"/>
          </p:nvPr>
        </p:nvSpPr>
        <p:spPr>
          <a:xfrm>
            <a:off x="1084950" y="1332575"/>
            <a:ext cx="2944500" cy="2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 es la </a:t>
            </a:r>
            <a:r>
              <a:rPr lang="en"/>
              <a:t>metodología</a:t>
            </a:r>
            <a:r>
              <a:rPr lang="en"/>
              <a:t> </a:t>
            </a:r>
            <a:r>
              <a:rPr lang="en"/>
              <a:t>más</a:t>
            </a:r>
            <a:r>
              <a:rPr lang="en"/>
              <a:t> simple y barata. Sin embargo, involucra detalles de </a:t>
            </a:r>
            <a:r>
              <a:rPr lang="en"/>
              <a:t>implementación</a:t>
            </a:r>
            <a:r>
              <a:rPr lang="en"/>
              <a:t> que son propensos a cambiar al modificar el </a:t>
            </a:r>
            <a:r>
              <a:rPr lang="en"/>
              <a:t>código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8" name="Google Shape;2188;p57"/>
          <p:cNvGrpSpPr/>
          <p:nvPr/>
        </p:nvGrpSpPr>
        <p:grpSpPr>
          <a:xfrm>
            <a:off x="5424712" y="1820975"/>
            <a:ext cx="2299625" cy="2330101"/>
            <a:chOff x="5424712" y="1820975"/>
            <a:chExt cx="2299625" cy="2330101"/>
          </a:xfrm>
        </p:grpSpPr>
        <p:sp>
          <p:nvSpPr>
            <p:cNvPr id="2189" name="Google Shape;2189;p57"/>
            <p:cNvSpPr/>
            <p:nvPr/>
          </p:nvSpPr>
          <p:spPr>
            <a:xfrm>
              <a:off x="5424763" y="1820975"/>
              <a:ext cx="2299500" cy="2330100"/>
            </a:xfrm>
            <a:prstGeom prst="rect">
              <a:avLst/>
            </a:prstGeom>
            <a:noFill/>
            <a:ln cap="flat" cmpd="sng" w="76200">
              <a:solidFill>
                <a:srgbClr val="F164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0" name="Google Shape;2190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24712" y="1820977"/>
              <a:ext cx="2299625" cy="23300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5" name="Google Shape;2195;p5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96" name="Google Shape;2196;p5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7" name="Google Shape;2197;p5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8" name="Google Shape;2198;p5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99" name="Google Shape;2199;p5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200" name="Google Shape;2200;p5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1" name="Google Shape;2201;p5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02" name="Google Shape;2202;p5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03" name="Google Shape;2203;p5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04" name="Google Shape;2204;p5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5" name="Google Shape;2205;p5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06" name="Google Shape;2206;p5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07" name="Google Shape;2207;p5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5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9" name="Google Shape;2209;p58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chemeClr val="dk2"/>
                </a:solidFill>
              </a:rPr>
              <a:t>INDEX.HTML</a:t>
            </a:r>
            <a:endParaRPr b="0" sz="1000">
              <a:solidFill>
                <a:schemeClr val="dk2"/>
              </a:solidFill>
            </a:endParaRPr>
          </a:p>
        </p:txBody>
      </p:sp>
      <p:sp>
        <p:nvSpPr>
          <p:cNvPr id="2210" name="Google Shape;2210;p5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</a:t>
            </a:r>
            <a:endParaRPr/>
          </a:p>
        </p:txBody>
      </p:sp>
      <p:sp>
        <p:nvSpPr>
          <p:cNvPr id="2211" name="Google Shape;2211;p58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58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5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5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5" name="Google Shape;2215;p58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2216" name="Google Shape;2216;p58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8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8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19" name="Google Shape;221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0" name="Google Shape;2220;p58"/>
          <p:cNvGrpSpPr/>
          <p:nvPr/>
        </p:nvGrpSpPr>
        <p:grpSpPr>
          <a:xfrm>
            <a:off x="4394439" y="1545116"/>
            <a:ext cx="355101" cy="309065"/>
            <a:chOff x="490025" y="2570981"/>
            <a:chExt cx="409009" cy="355984"/>
          </a:xfrm>
        </p:grpSpPr>
        <p:sp>
          <p:nvSpPr>
            <p:cNvPr id="2221" name="Google Shape;2221;p58"/>
            <p:cNvSpPr/>
            <p:nvPr/>
          </p:nvSpPr>
          <p:spPr>
            <a:xfrm>
              <a:off x="677593" y="2656499"/>
              <a:ext cx="221441" cy="270465"/>
            </a:xfrm>
            <a:custGeom>
              <a:rect b="b" l="l" r="r" t="t"/>
              <a:pathLst>
                <a:path extrusionOk="0" h="9456" w="7742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8"/>
            <p:cNvSpPr/>
            <p:nvPr/>
          </p:nvSpPr>
          <p:spPr>
            <a:xfrm>
              <a:off x="490025" y="2656499"/>
              <a:ext cx="204193" cy="270465"/>
            </a:xfrm>
            <a:custGeom>
              <a:rect b="b" l="l" r="r" t="t"/>
              <a:pathLst>
                <a:path extrusionOk="0" h="9456" w="7139">
                  <a:moveTo>
                    <a:pt x="7138" y="1"/>
                  </a:moveTo>
                  <a:lnTo>
                    <a:pt x="0" y="580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8"/>
            <p:cNvSpPr/>
            <p:nvPr/>
          </p:nvSpPr>
          <p:spPr>
            <a:xfrm>
              <a:off x="708083" y="2813608"/>
              <a:ext cx="151851" cy="25199"/>
            </a:xfrm>
            <a:custGeom>
              <a:rect b="b" l="l" r="r" t="t"/>
              <a:pathLst>
                <a:path extrusionOk="0" h="881" w="5309">
                  <a:moveTo>
                    <a:pt x="1" y="0"/>
                  </a:moveTo>
                  <a:lnTo>
                    <a:pt x="1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8"/>
            <p:cNvSpPr/>
            <p:nvPr/>
          </p:nvSpPr>
          <p:spPr>
            <a:xfrm>
              <a:off x="528466" y="2813608"/>
              <a:ext cx="151822" cy="25199"/>
            </a:xfrm>
            <a:custGeom>
              <a:rect b="b" l="l" r="r" t="t"/>
              <a:pathLst>
                <a:path extrusionOk="0" h="881" w="5308">
                  <a:moveTo>
                    <a:pt x="0" y="0"/>
                  </a:moveTo>
                  <a:lnTo>
                    <a:pt x="0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8"/>
            <p:cNvSpPr/>
            <p:nvPr/>
          </p:nvSpPr>
          <p:spPr>
            <a:xfrm>
              <a:off x="708083" y="2711529"/>
              <a:ext cx="151851" cy="25199"/>
            </a:xfrm>
            <a:custGeom>
              <a:rect b="b" l="l" r="r" t="t"/>
              <a:pathLst>
                <a:path extrusionOk="0" h="881" w="5309">
                  <a:moveTo>
                    <a:pt x="1" y="0"/>
                  </a:moveTo>
                  <a:lnTo>
                    <a:pt x="1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8"/>
            <p:cNvSpPr/>
            <p:nvPr/>
          </p:nvSpPr>
          <p:spPr>
            <a:xfrm>
              <a:off x="528466" y="2711529"/>
              <a:ext cx="151822" cy="25199"/>
            </a:xfrm>
            <a:custGeom>
              <a:rect b="b" l="l" r="r" t="t"/>
              <a:pathLst>
                <a:path extrusionOk="0" h="881" w="5308">
                  <a:moveTo>
                    <a:pt x="0" y="0"/>
                  </a:moveTo>
                  <a:lnTo>
                    <a:pt x="0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8"/>
            <p:cNvSpPr/>
            <p:nvPr/>
          </p:nvSpPr>
          <p:spPr>
            <a:xfrm>
              <a:off x="528466" y="2763870"/>
              <a:ext cx="49740" cy="22567"/>
            </a:xfrm>
            <a:custGeom>
              <a:rect b="b" l="l" r="r" t="t"/>
              <a:pathLst>
                <a:path extrusionOk="0" h="789" w="1739">
                  <a:moveTo>
                    <a:pt x="0" y="1"/>
                  </a:moveTo>
                  <a:lnTo>
                    <a:pt x="0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8"/>
            <p:cNvSpPr/>
            <p:nvPr/>
          </p:nvSpPr>
          <p:spPr>
            <a:xfrm>
              <a:off x="810161" y="2763870"/>
              <a:ext cx="49768" cy="22567"/>
            </a:xfrm>
            <a:custGeom>
              <a:rect b="b" l="l" r="r" t="t"/>
              <a:pathLst>
                <a:path extrusionOk="0" h="789" w="1740">
                  <a:moveTo>
                    <a:pt x="1" y="1"/>
                  </a:moveTo>
                  <a:lnTo>
                    <a:pt x="1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8"/>
            <p:cNvSpPr/>
            <p:nvPr/>
          </p:nvSpPr>
          <p:spPr>
            <a:xfrm>
              <a:off x="528466" y="2865949"/>
              <a:ext cx="49740" cy="22567"/>
            </a:xfrm>
            <a:custGeom>
              <a:rect b="b" l="l" r="r" t="t"/>
              <a:pathLst>
                <a:path extrusionOk="0" h="789" w="1739">
                  <a:moveTo>
                    <a:pt x="0" y="1"/>
                  </a:moveTo>
                  <a:lnTo>
                    <a:pt x="0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8"/>
            <p:cNvSpPr/>
            <p:nvPr/>
          </p:nvSpPr>
          <p:spPr>
            <a:xfrm>
              <a:off x="810161" y="2865949"/>
              <a:ext cx="49768" cy="22567"/>
            </a:xfrm>
            <a:custGeom>
              <a:rect b="b" l="l" r="r" t="t"/>
              <a:pathLst>
                <a:path extrusionOk="0" h="789" w="1740">
                  <a:moveTo>
                    <a:pt x="1" y="1"/>
                  </a:moveTo>
                  <a:lnTo>
                    <a:pt x="1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8"/>
            <p:cNvSpPr/>
            <p:nvPr/>
          </p:nvSpPr>
          <p:spPr>
            <a:xfrm>
              <a:off x="677593" y="2570981"/>
              <a:ext cx="221441" cy="102111"/>
            </a:xfrm>
            <a:custGeom>
              <a:rect b="b" l="l" r="r" t="t"/>
              <a:pathLst>
                <a:path extrusionOk="0" h="3570" w="7742">
                  <a:moveTo>
                    <a:pt x="580" y="1"/>
                  </a:moveTo>
                  <a:lnTo>
                    <a:pt x="1" y="1832"/>
                  </a:lnTo>
                  <a:lnTo>
                    <a:pt x="580" y="3570"/>
                  </a:lnTo>
                  <a:lnTo>
                    <a:pt x="7741" y="3570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8"/>
            <p:cNvSpPr/>
            <p:nvPr/>
          </p:nvSpPr>
          <p:spPr>
            <a:xfrm>
              <a:off x="490025" y="2570981"/>
              <a:ext cx="204193" cy="102111"/>
            </a:xfrm>
            <a:custGeom>
              <a:rect b="b" l="l" r="r" t="t"/>
              <a:pathLst>
                <a:path extrusionOk="0" h="3570" w="7139">
                  <a:moveTo>
                    <a:pt x="0" y="1"/>
                  </a:moveTo>
                  <a:lnTo>
                    <a:pt x="0" y="3570"/>
                  </a:lnTo>
                  <a:lnTo>
                    <a:pt x="7138" y="3570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8"/>
            <p:cNvSpPr/>
            <p:nvPr/>
          </p:nvSpPr>
          <p:spPr>
            <a:xfrm>
              <a:off x="528466" y="2609450"/>
              <a:ext cx="25227" cy="24541"/>
            </a:xfrm>
            <a:custGeom>
              <a:rect b="b" l="l" r="r" t="t"/>
              <a:pathLst>
                <a:path extrusionOk="0" h="858" w="882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8"/>
            <p:cNvSpPr/>
            <p:nvPr/>
          </p:nvSpPr>
          <p:spPr>
            <a:xfrm>
              <a:off x="578175" y="2609450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8"/>
            <p:cNvSpPr/>
            <p:nvPr/>
          </p:nvSpPr>
          <p:spPr>
            <a:xfrm>
              <a:off x="630544" y="2609450"/>
              <a:ext cx="25227" cy="24541"/>
            </a:xfrm>
            <a:custGeom>
              <a:rect b="b" l="l" r="r" t="t"/>
              <a:pathLst>
                <a:path extrusionOk="0" h="858" w="882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8"/>
            <p:cNvSpPr/>
            <p:nvPr/>
          </p:nvSpPr>
          <p:spPr>
            <a:xfrm>
              <a:off x="686231" y="2763870"/>
              <a:ext cx="96791" cy="22567"/>
            </a:xfrm>
            <a:custGeom>
              <a:rect b="b" l="l" r="r" t="t"/>
              <a:pathLst>
                <a:path extrusionOk="0" h="789" w="3384">
                  <a:moveTo>
                    <a:pt x="278" y="1"/>
                  </a:moveTo>
                  <a:lnTo>
                    <a:pt x="0" y="395"/>
                  </a:lnTo>
                  <a:lnTo>
                    <a:pt x="278" y="789"/>
                  </a:lnTo>
                  <a:lnTo>
                    <a:pt x="3384" y="789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8"/>
            <p:cNvSpPr/>
            <p:nvPr/>
          </p:nvSpPr>
          <p:spPr>
            <a:xfrm>
              <a:off x="686231" y="2865949"/>
              <a:ext cx="96791" cy="22567"/>
            </a:xfrm>
            <a:custGeom>
              <a:rect b="b" l="l" r="r" t="t"/>
              <a:pathLst>
                <a:path extrusionOk="0" h="789" w="3384">
                  <a:moveTo>
                    <a:pt x="278" y="1"/>
                  </a:moveTo>
                  <a:lnTo>
                    <a:pt x="0" y="395"/>
                  </a:lnTo>
                  <a:lnTo>
                    <a:pt x="278" y="789"/>
                  </a:lnTo>
                  <a:lnTo>
                    <a:pt x="3384" y="789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8"/>
            <p:cNvSpPr/>
            <p:nvPr/>
          </p:nvSpPr>
          <p:spPr>
            <a:xfrm>
              <a:off x="606004" y="2763870"/>
              <a:ext cx="88210" cy="22567"/>
            </a:xfrm>
            <a:custGeom>
              <a:rect b="b" l="l" r="r" t="t"/>
              <a:pathLst>
                <a:path extrusionOk="0" h="789" w="3084">
                  <a:moveTo>
                    <a:pt x="1" y="1"/>
                  </a:moveTo>
                  <a:lnTo>
                    <a:pt x="1" y="789"/>
                  </a:lnTo>
                  <a:lnTo>
                    <a:pt x="3083" y="789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8"/>
            <p:cNvSpPr/>
            <p:nvPr/>
          </p:nvSpPr>
          <p:spPr>
            <a:xfrm>
              <a:off x="606004" y="2865949"/>
              <a:ext cx="88210" cy="22567"/>
            </a:xfrm>
            <a:custGeom>
              <a:rect b="b" l="l" r="r" t="t"/>
              <a:pathLst>
                <a:path extrusionOk="0" h="789" w="3084">
                  <a:moveTo>
                    <a:pt x="1" y="1"/>
                  </a:moveTo>
                  <a:lnTo>
                    <a:pt x="1" y="789"/>
                  </a:lnTo>
                  <a:lnTo>
                    <a:pt x="3083" y="789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0" name="Google Shape;2240;p58"/>
          <p:cNvSpPr txBox="1"/>
          <p:nvPr>
            <p:ph idx="3" type="subTitle"/>
          </p:nvPr>
        </p:nvSpPr>
        <p:spPr>
          <a:xfrm>
            <a:off x="1084950" y="1332575"/>
            <a:ext cx="2944500" cy="2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este caso, si el resultado esperado es el mismo y la implementación ha cambiado, se pueden generar falsos negativos.</a:t>
            </a:r>
            <a:br>
              <a:rPr lang="en"/>
            </a:br>
            <a:br>
              <a:rPr lang="en"/>
            </a:br>
            <a:r>
              <a:rPr lang="en"/>
              <a:t>En el peor caso, generar falsos positivos.</a:t>
            </a:r>
            <a:endParaRPr/>
          </a:p>
        </p:txBody>
      </p:sp>
      <p:sp>
        <p:nvSpPr>
          <p:cNvPr id="2241" name="Google Shape;2241;p58"/>
          <p:cNvSpPr/>
          <p:nvPr/>
        </p:nvSpPr>
        <p:spPr>
          <a:xfrm>
            <a:off x="5114550" y="1849575"/>
            <a:ext cx="2944500" cy="1956900"/>
          </a:xfrm>
          <a:prstGeom prst="rect">
            <a:avLst/>
          </a:prstGeom>
          <a:noFill/>
          <a:ln cap="flat" cmpd="sng" w="76200">
            <a:solidFill>
              <a:srgbClr val="F164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2" name="Google Shape;224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338" y="1849579"/>
            <a:ext cx="2876376" cy="19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7" name="Google Shape;2247;p5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248" name="Google Shape;2248;p5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9" name="Google Shape;2249;p5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0" name="Google Shape;2250;p5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51" name="Google Shape;2251;p5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252" name="Google Shape;2252;p5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3" name="Google Shape;2253;p5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54" name="Google Shape;2254;p5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55" name="Google Shape;2255;p5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6" name="Google Shape;2256;p5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7" name="Google Shape;2257;p5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58" name="Google Shape;2258;p5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59" name="Google Shape;2259;p5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5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61" name="Google Shape;2261;p59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59"/>
          <p:cNvSpPr txBox="1"/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2263" name="Google Shape;2263;p59"/>
          <p:cNvSpPr txBox="1"/>
          <p:nvPr>
            <p:ph idx="1" type="subTitle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Tienes alguna pregunta?</a:t>
            </a:r>
            <a:endParaRPr/>
          </a:p>
        </p:txBody>
      </p:sp>
      <p:sp>
        <p:nvSpPr>
          <p:cNvPr id="2264" name="Google Shape;2264;p59"/>
          <p:cNvSpPr txBox="1"/>
          <p:nvPr>
            <p:ph idx="2" type="subTitle"/>
          </p:nvPr>
        </p:nvSpPr>
        <p:spPr>
          <a:xfrm>
            <a:off x="948600" y="2264775"/>
            <a:ext cx="2698800" cy="3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https://github.com/vservin/react-laboratoria</a:t>
            </a:r>
            <a:endParaRPr sz="700"/>
          </a:p>
        </p:txBody>
      </p:sp>
      <p:cxnSp>
        <p:nvCxnSpPr>
          <p:cNvPr id="2265" name="Google Shape;2265;p59"/>
          <p:cNvCxnSpPr/>
          <p:nvPr/>
        </p:nvCxnSpPr>
        <p:spPr>
          <a:xfrm>
            <a:off x="4441163" y="1377213"/>
            <a:ext cx="7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266" name="Google Shape;2266;p59"/>
          <p:cNvGrpSpPr/>
          <p:nvPr/>
        </p:nvGrpSpPr>
        <p:grpSpPr>
          <a:xfrm>
            <a:off x="4940950" y="1023666"/>
            <a:ext cx="3234210" cy="2296772"/>
            <a:chOff x="4940950" y="1023666"/>
            <a:chExt cx="3234210" cy="2296772"/>
          </a:xfrm>
        </p:grpSpPr>
        <p:grpSp>
          <p:nvGrpSpPr>
            <p:cNvPr id="2267" name="Google Shape;2267;p59"/>
            <p:cNvGrpSpPr/>
            <p:nvPr/>
          </p:nvGrpSpPr>
          <p:grpSpPr>
            <a:xfrm>
              <a:off x="5636554" y="1406013"/>
              <a:ext cx="2224161" cy="1914425"/>
              <a:chOff x="5830225" y="1638050"/>
              <a:chExt cx="2593773" cy="2232566"/>
            </a:xfrm>
          </p:grpSpPr>
          <p:sp>
            <p:nvSpPr>
              <p:cNvPr id="2268" name="Google Shape;2268;p59"/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rect b="b" l="l" r="r" t="t"/>
                <a:pathLst>
                  <a:path extrusionOk="0" h="51913" w="89564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59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rect b="b" l="l" r="r" t="t"/>
                <a:pathLst>
                  <a:path extrusionOk="0" h="8798" w="89564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59"/>
              <p:cNvSpPr/>
              <p:nvPr/>
            </p:nvSpPr>
            <p:spPr>
              <a:xfrm>
                <a:off x="5899411" y="1700198"/>
                <a:ext cx="2455374" cy="1366738"/>
              </a:xfrm>
              <a:custGeom>
                <a:rect b="b" l="l" r="r" t="t"/>
                <a:pathLst>
                  <a:path extrusionOk="0" h="47194" w="84785">
                    <a:moveTo>
                      <a:pt x="1" y="0"/>
                    </a:moveTo>
                    <a:lnTo>
                      <a:pt x="1" y="47193"/>
                    </a:lnTo>
                    <a:lnTo>
                      <a:pt x="84785" y="47193"/>
                    </a:lnTo>
                    <a:lnTo>
                      <a:pt x="847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59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rect b="b" l="l" r="r" t="t"/>
                <a:pathLst>
                  <a:path extrusionOk="0" h="15982" w="17167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59"/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rect b="b" l="l" r="r" t="t"/>
                <a:pathLst>
                  <a:path extrusionOk="0" h="1500" w="2682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59"/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rect b="b" l="l" r="r" t="t"/>
                <a:pathLst>
                  <a:path extrusionOk="0" h="5098" w="17167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59"/>
              <p:cNvSpPr/>
              <p:nvPr/>
            </p:nvSpPr>
            <p:spPr>
              <a:xfrm>
                <a:off x="6007752" y="1813287"/>
                <a:ext cx="790000" cy="555800"/>
              </a:xfrm>
              <a:custGeom>
                <a:rect b="b" l="l" r="r" t="t"/>
                <a:pathLst>
                  <a:path extrusionOk="0" h="19192" w="27279">
                    <a:moveTo>
                      <a:pt x="2746" y="0"/>
                    </a:moveTo>
                    <a:cubicBezTo>
                      <a:pt x="1231" y="0"/>
                      <a:pt x="1" y="1230"/>
                      <a:pt x="1" y="2740"/>
                    </a:cubicBezTo>
                    <a:lnTo>
                      <a:pt x="1" y="16451"/>
                    </a:lnTo>
                    <a:cubicBezTo>
                      <a:pt x="1" y="17967"/>
                      <a:pt x="1231" y="19191"/>
                      <a:pt x="2746" y="19191"/>
                    </a:cubicBezTo>
                    <a:lnTo>
                      <a:pt x="24538" y="19191"/>
                    </a:lnTo>
                    <a:cubicBezTo>
                      <a:pt x="26054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54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59"/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rect b="b" l="l" r="r" t="t"/>
                <a:pathLst>
                  <a:path extrusionOk="0" h="19196" w="56689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59"/>
              <p:cNvSpPr/>
              <p:nvPr/>
            </p:nvSpPr>
            <p:spPr>
              <a:xfrm>
                <a:off x="6859503" y="1813287"/>
                <a:ext cx="789971" cy="555800"/>
              </a:xfrm>
              <a:custGeom>
                <a:rect b="b" l="l" r="r" t="t"/>
                <a:pathLst>
                  <a:path extrusionOk="0" h="19192" w="27278">
                    <a:moveTo>
                      <a:pt x="2740" y="0"/>
                    </a:moveTo>
                    <a:cubicBezTo>
                      <a:pt x="1225" y="0"/>
                      <a:pt x="0" y="1230"/>
                      <a:pt x="0" y="2740"/>
                    </a:cubicBezTo>
                    <a:lnTo>
                      <a:pt x="0" y="16451"/>
                    </a:lnTo>
                    <a:cubicBezTo>
                      <a:pt x="0" y="17967"/>
                      <a:pt x="1225" y="19191"/>
                      <a:pt x="2740" y="19191"/>
                    </a:cubicBezTo>
                    <a:lnTo>
                      <a:pt x="24538" y="19191"/>
                    </a:lnTo>
                    <a:cubicBezTo>
                      <a:pt x="26048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48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59"/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rect b="b" l="l" r="r" t="t"/>
                <a:pathLst>
                  <a:path extrusionOk="0" h="8913" w="19311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59"/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rect b="b" l="l" r="r" t="t"/>
                <a:pathLst>
                  <a:path extrusionOk="0" h="29526" w="19311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9" name="Google Shape;2279;p59"/>
            <p:cNvGrpSpPr/>
            <p:nvPr/>
          </p:nvGrpSpPr>
          <p:grpSpPr>
            <a:xfrm>
              <a:off x="7379767" y="1023666"/>
              <a:ext cx="795392" cy="626115"/>
              <a:chOff x="7542675" y="1392460"/>
              <a:chExt cx="879178" cy="692069"/>
            </a:xfrm>
          </p:grpSpPr>
          <p:sp>
            <p:nvSpPr>
              <p:cNvPr id="2280" name="Google Shape;2280;p59"/>
              <p:cNvSpPr/>
              <p:nvPr/>
            </p:nvSpPr>
            <p:spPr>
              <a:xfrm>
                <a:off x="7542675" y="1392460"/>
                <a:ext cx="879178" cy="692069"/>
              </a:xfrm>
              <a:custGeom>
                <a:rect b="b" l="l" r="r" t="t"/>
                <a:pathLst>
                  <a:path extrusionOk="0" h="23021" w="29245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81" name="Google Shape;2281;p59"/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2282" name="Google Shape;2282;p59"/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rect b="b" l="l" r="r" t="t"/>
                  <a:pathLst>
                    <a:path extrusionOk="0" h="1295" w="9861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3" name="Google Shape;2283;p59"/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rect b="b" l="l" r="r" t="t"/>
                  <a:pathLst>
                    <a:path extrusionOk="0" h="1295" w="21856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4" name="Google Shape;2284;p59"/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rect b="b" l="l" r="r" t="t"/>
                  <a:pathLst>
                    <a:path extrusionOk="0" h="1293" w="21856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5" name="Google Shape;2285;p59"/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rect b="b" l="l" r="r" t="t"/>
                  <a:pathLst>
                    <a:path extrusionOk="0" h="1294" w="18269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86" name="Google Shape;2286;p59"/>
            <p:cNvGrpSpPr/>
            <p:nvPr/>
          </p:nvGrpSpPr>
          <p:grpSpPr>
            <a:xfrm>
              <a:off x="4940950" y="2809425"/>
              <a:ext cx="1355700" cy="262500"/>
              <a:chOff x="1884725" y="2724775"/>
              <a:chExt cx="1355700" cy="262500"/>
            </a:xfrm>
          </p:grpSpPr>
          <p:sp>
            <p:nvSpPr>
              <p:cNvPr id="2287" name="Google Shape;2287;p59"/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fmla="val 23686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59"/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59"/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59"/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rect b="b" l="l" r="r" t="t"/>
                <a:pathLst>
                  <a:path extrusionOk="0" h="9140" w="9517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1" name="Google Shape;2291;p59"/>
            <p:cNvGrpSpPr/>
            <p:nvPr/>
          </p:nvGrpSpPr>
          <p:grpSpPr>
            <a:xfrm>
              <a:off x="7343900" y="2825875"/>
              <a:ext cx="381600" cy="356700"/>
              <a:chOff x="1062200" y="3366813"/>
              <a:chExt cx="381600" cy="356700"/>
            </a:xfrm>
          </p:grpSpPr>
          <p:sp>
            <p:nvSpPr>
              <p:cNvPr id="2292" name="Google Shape;2292;p59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93" name="Google Shape;2293;p59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2294" name="Google Shape;2294;p59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5" name="Google Shape;2295;p59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96" name="Google Shape;2296;p59"/>
            <p:cNvGrpSpPr/>
            <p:nvPr/>
          </p:nvGrpSpPr>
          <p:grpSpPr>
            <a:xfrm>
              <a:off x="6106102" y="1883169"/>
              <a:ext cx="767672" cy="251306"/>
              <a:chOff x="6394925" y="2541508"/>
              <a:chExt cx="736800" cy="241200"/>
            </a:xfrm>
          </p:grpSpPr>
          <p:sp>
            <p:nvSpPr>
              <p:cNvPr id="2297" name="Google Shape;2297;p59"/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fmla="val 7267" name="adj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59"/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fmla="val 72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59"/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fmla="val 7267" name="adj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59"/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fmla="val 7267" name="adj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1" name="Google Shape;2301;p59"/>
            <p:cNvGrpSpPr/>
            <p:nvPr/>
          </p:nvGrpSpPr>
          <p:grpSpPr>
            <a:xfrm>
              <a:off x="5636550" y="1023675"/>
              <a:ext cx="1558800" cy="263700"/>
              <a:chOff x="2282900" y="800475"/>
              <a:chExt cx="1558800" cy="263700"/>
            </a:xfrm>
          </p:grpSpPr>
          <p:sp>
            <p:nvSpPr>
              <p:cNvPr id="2302" name="Google Shape;2302;p59"/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fmla="val 28586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59"/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rect b="b" l="l" r="r" t="t"/>
                <a:pathLst>
                  <a:path extrusionOk="0" h="8234" w="8321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59"/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05" name="Google Shape;2305;p59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59">
            <a:hlinkClick action="ppaction://hlinksldjump" r:id="rId3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59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8" name="Google Shape;2308;p59"/>
          <p:cNvGrpSpPr/>
          <p:nvPr/>
        </p:nvGrpSpPr>
        <p:grpSpPr>
          <a:xfrm>
            <a:off x="5017161" y="2231002"/>
            <a:ext cx="440861" cy="441047"/>
            <a:chOff x="948586" y="2887902"/>
            <a:chExt cx="440861" cy="441047"/>
          </a:xfrm>
        </p:grpSpPr>
        <p:sp>
          <p:nvSpPr>
            <p:cNvPr id="2309" name="Google Shape;2309;p59"/>
            <p:cNvSpPr/>
            <p:nvPr/>
          </p:nvSpPr>
          <p:spPr>
            <a:xfrm>
              <a:off x="948586" y="2887902"/>
              <a:ext cx="440861" cy="441047"/>
            </a:xfrm>
            <a:custGeom>
              <a:rect b="b" l="l" r="r" t="t"/>
              <a:pathLst>
                <a:path extrusionOk="0" h="14209" w="14203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9"/>
            <p:cNvSpPr/>
            <p:nvPr/>
          </p:nvSpPr>
          <p:spPr>
            <a:xfrm>
              <a:off x="1037200" y="2982875"/>
              <a:ext cx="263625" cy="251100"/>
            </a:xfrm>
            <a:custGeom>
              <a:rect b="b" l="l" r="r" t="t"/>
              <a:pathLst>
                <a:path extrusionOk="0" h="10044" w="10545">
                  <a:moveTo>
                    <a:pt x="6464" y="1218"/>
                  </a:moveTo>
                  <a:lnTo>
                    <a:pt x="6464" y="1897"/>
                  </a:lnTo>
                  <a:lnTo>
                    <a:pt x="4082" y="1897"/>
                  </a:lnTo>
                  <a:lnTo>
                    <a:pt x="4082" y="1218"/>
                  </a:lnTo>
                  <a:close/>
                  <a:moveTo>
                    <a:pt x="1861" y="3953"/>
                  </a:moveTo>
                  <a:lnTo>
                    <a:pt x="1861" y="5651"/>
                  </a:lnTo>
                  <a:lnTo>
                    <a:pt x="3560" y="5651"/>
                  </a:lnTo>
                  <a:lnTo>
                    <a:pt x="3560" y="3953"/>
                  </a:lnTo>
                  <a:close/>
                  <a:moveTo>
                    <a:pt x="4424" y="3953"/>
                  </a:moveTo>
                  <a:lnTo>
                    <a:pt x="4424" y="5651"/>
                  </a:lnTo>
                  <a:lnTo>
                    <a:pt x="6121" y="5651"/>
                  </a:lnTo>
                  <a:lnTo>
                    <a:pt x="6121" y="3953"/>
                  </a:lnTo>
                  <a:close/>
                  <a:moveTo>
                    <a:pt x="6985" y="3953"/>
                  </a:moveTo>
                  <a:lnTo>
                    <a:pt x="6985" y="5651"/>
                  </a:lnTo>
                  <a:lnTo>
                    <a:pt x="8684" y="5651"/>
                  </a:lnTo>
                  <a:lnTo>
                    <a:pt x="8684" y="3953"/>
                  </a:lnTo>
                  <a:close/>
                  <a:moveTo>
                    <a:pt x="1861" y="6484"/>
                  </a:moveTo>
                  <a:lnTo>
                    <a:pt x="1861" y="8178"/>
                  </a:lnTo>
                  <a:lnTo>
                    <a:pt x="3560" y="8178"/>
                  </a:lnTo>
                  <a:lnTo>
                    <a:pt x="3560" y="6484"/>
                  </a:lnTo>
                  <a:close/>
                  <a:moveTo>
                    <a:pt x="4424" y="6484"/>
                  </a:moveTo>
                  <a:lnTo>
                    <a:pt x="4424" y="8178"/>
                  </a:lnTo>
                  <a:lnTo>
                    <a:pt x="6121" y="8178"/>
                  </a:lnTo>
                  <a:lnTo>
                    <a:pt x="6121" y="6484"/>
                  </a:lnTo>
                  <a:close/>
                  <a:moveTo>
                    <a:pt x="6985" y="6484"/>
                  </a:moveTo>
                  <a:lnTo>
                    <a:pt x="6985" y="8178"/>
                  </a:lnTo>
                  <a:lnTo>
                    <a:pt x="8684" y="8178"/>
                  </a:lnTo>
                  <a:lnTo>
                    <a:pt x="8684" y="6484"/>
                  </a:lnTo>
                  <a:close/>
                  <a:moveTo>
                    <a:pt x="9527" y="3109"/>
                  </a:moveTo>
                  <a:lnTo>
                    <a:pt x="9527" y="9026"/>
                  </a:lnTo>
                  <a:lnTo>
                    <a:pt x="1018" y="9026"/>
                  </a:lnTo>
                  <a:lnTo>
                    <a:pt x="1018" y="3109"/>
                  </a:lnTo>
                  <a:close/>
                  <a:moveTo>
                    <a:pt x="506" y="0"/>
                  </a:moveTo>
                  <a:cubicBezTo>
                    <a:pt x="230" y="0"/>
                    <a:pt x="1" y="231"/>
                    <a:pt x="1" y="507"/>
                  </a:cubicBezTo>
                  <a:lnTo>
                    <a:pt x="1" y="9533"/>
                  </a:lnTo>
                  <a:cubicBezTo>
                    <a:pt x="1" y="9819"/>
                    <a:pt x="230" y="10043"/>
                    <a:pt x="506" y="10043"/>
                  </a:cubicBezTo>
                  <a:lnTo>
                    <a:pt x="10034" y="10043"/>
                  </a:lnTo>
                  <a:cubicBezTo>
                    <a:pt x="10320" y="10043"/>
                    <a:pt x="10545" y="9819"/>
                    <a:pt x="10545" y="9533"/>
                  </a:cubicBezTo>
                  <a:lnTo>
                    <a:pt x="10545" y="507"/>
                  </a:lnTo>
                  <a:cubicBezTo>
                    <a:pt x="10545" y="231"/>
                    <a:pt x="10320" y="0"/>
                    <a:pt x="1003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1" name="Google Shape;2311;p59">
            <a:hlinkClick action="ppaction://hlinksldjump" r:id="rId4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12" name="Google Shape;231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3" name="Google Shape;2313;p5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2400" y="2697925"/>
            <a:ext cx="777240" cy="77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5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6650" y="2697900"/>
            <a:ext cx="777300" cy="77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15" name="Google Shape;615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8" name="Google Shape;618;p3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19" name="Google Shape;619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0" name="Google Shape;620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21" name="Google Shape;621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2" name="Google Shape;622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23" name="Google Shape;623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4" name="Google Shape;624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25" name="Google Shape;625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26" name="Google Shape;626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8" name="Google Shape;628;p31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9" name="Google Shape;629;p31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1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1" name="Google Shape;631;p31"/>
          <p:cNvCxnSpPr/>
          <p:nvPr/>
        </p:nvCxnSpPr>
        <p:spPr>
          <a:xfrm>
            <a:off x="1089213" y="1266463"/>
            <a:ext cx="7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32" name="Google Shape;632;p31"/>
          <p:cNvCxnSpPr/>
          <p:nvPr/>
        </p:nvCxnSpPr>
        <p:spPr>
          <a:xfrm>
            <a:off x="7314663" y="3889713"/>
            <a:ext cx="7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33" name="Google Shape;633;p31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1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1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2825" y="1340989"/>
            <a:ext cx="2743200" cy="91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525" y="1253013"/>
            <a:ext cx="2743199" cy="263746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40" name="Google Shape;640;p31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92825" y="2730150"/>
            <a:ext cx="2743200" cy="88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46" name="Google Shape;64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9" name="Google Shape;64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50" name="Google Shape;65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1" name="Google Shape;65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52" name="Google Shape;65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3" name="Google Shape;65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54" name="Google Shape;65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5" name="Google Shape;65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56" name="Google Shape;65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57" name="Google Shape;65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9" name="Google Shape;659;p32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chemeClr val="dk2"/>
                </a:solidFill>
              </a:rPr>
              <a:t>INDEX.HTML</a:t>
            </a:r>
            <a:endParaRPr b="0" sz="1000">
              <a:solidFill>
                <a:schemeClr val="dk2"/>
              </a:solidFill>
            </a:endParaRPr>
          </a:p>
        </p:txBody>
      </p:sp>
      <p:sp>
        <p:nvSpPr>
          <p:cNvPr id="660" name="Google Shape;660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Esencialmente, JSX representa Objetos</a:t>
            </a:r>
            <a:endParaRPr/>
          </a:p>
        </p:txBody>
      </p:sp>
      <p:sp>
        <p:nvSpPr>
          <p:cNvPr id="661" name="Google Shape;661;p32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2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2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2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" name="Google Shape;665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666" name="Google Shape;666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9" name="Google Shape;6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32"/>
          <p:cNvGrpSpPr/>
          <p:nvPr/>
        </p:nvGrpSpPr>
        <p:grpSpPr>
          <a:xfrm>
            <a:off x="4394439" y="1545116"/>
            <a:ext cx="355101" cy="309065"/>
            <a:chOff x="490025" y="2570981"/>
            <a:chExt cx="409009" cy="355984"/>
          </a:xfrm>
        </p:grpSpPr>
        <p:sp>
          <p:nvSpPr>
            <p:cNvPr id="671" name="Google Shape;671;p32"/>
            <p:cNvSpPr/>
            <p:nvPr/>
          </p:nvSpPr>
          <p:spPr>
            <a:xfrm>
              <a:off x="677593" y="2656499"/>
              <a:ext cx="221441" cy="270465"/>
            </a:xfrm>
            <a:custGeom>
              <a:rect b="b" l="l" r="r" t="t"/>
              <a:pathLst>
                <a:path extrusionOk="0" h="9456" w="7742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90025" y="2656499"/>
              <a:ext cx="204193" cy="270465"/>
            </a:xfrm>
            <a:custGeom>
              <a:rect b="b" l="l" r="r" t="t"/>
              <a:pathLst>
                <a:path extrusionOk="0" h="9456" w="7139">
                  <a:moveTo>
                    <a:pt x="7138" y="1"/>
                  </a:moveTo>
                  <a:lnTo>
                    <a:pt x="0" y="580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708083" y="2813608"/>
              <a:ext cx="151851" cy="25199"/>
            </a:xfrm>
            <a:custGeom>
              <a:rect b="b" l="l" r="r" t="t"/>
              <a:pathLst>
                <a:path extrusionOk="0" h="881" w="5309">
                  <a:moveTo>
                    <a:pt x="1" y="0"/>
                  </a:moveTo>
                  <a:lnTo>
                    <a:pt x="1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528466" y="2813608"/>
              <a:ext cx="151822" cy="25199"/>
            </a:xfrm>
            <a:custGeom>
              <a:rect b="b" l="l" r="r" t="t"/>
              <a:pathLst>
                <a:path extrusionOk="0" h="881" w="5308">
                  <a:moveTo>
                    <a:pt x="0" y="0"/>
                  </a:moveTo>
                  <a:lnTo>
                    <a:pt x="0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708083" y="2711529"/>
              <a:ext cx="151851" cy="25199"/>
            </a:xfrm>
            <a:custGeom>
              <a:rect b="b" l="l" r="r" t="t"/>
              <a:pathLst>
                <a:path extrusionOk="0" h="881" w="5309">
                  <a:moveTo>
                    <a:pt x="1" y="0"/>
                  </a:moveTo>
                  <a:lnTo>
                    <a:pt x="1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528466" y="2711529"/>
              <a:ext cx="151822" cy="25199"/>
            </a:xfrm>
            <a:custGeom>
              <a:rect b="b" l="l" r="r" t="t"/>
              <a:pathLst>
                <a:path extrusionOk="0" h="881" w="5308">
                  <a:moveTo>
                    <a:pt x="0" y="0"/>
                  </a:moveTo>
                  <a:lnTo>
                    <a:pt x="0" y="881"/>
                  </a:lnTo>
                  <a:lnTo>
                    <a:pt x="5308" y="881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528466" y="2763870"/>
              <a:ext cx="49740" cy="22567"/>
            </a:xfrm>
            <a:custGeom>
              <a:rect b="b" l="l" r="r" t="t"/>
              <a:pathLst>
                <a:path extrusionOk="0" h="789" w="1739">
                  <a:moveTo>
                    <a:pt x="0" y="1"/>
                  </a:moveTo>
                  <a:lnTo>
                    <a:pt x="0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810161" y="2763870"/>
              <a:ext cx="49768" cy="22567"/>
            </a:xfrm>
            <a:custGeom>
              <a:rect b="b" l="l" r="r" t="t"/>
              <a:pathLst>
                <a:path extrusionOk="0" h="789" w="1740">
                  <a:moveTo>
                    <a:pt x="1" y="1"/>
                  </a:moveTo>
                  <a:lnTo>
                    <a:pt x="1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528466" y="2865949"/>
              <a:ext cx="49740" cy="22567"/>
            </a:xfrm>
            <a:custGeom>
              <a:rect b="b" l="l" r="r" t="t"/>
              <a:pathLst>
                <a:path extrusionOk="0" h="789" w="1739">
                  <a:moveTo>
                    <a:pt x="0" y="1"/>
                  </a:moveTo>
                  <a:lnTo>
                    <a:pt x="0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810161" y="2865949"/>
              <a:ext cx="49768" cy="22567"/>
            </a:xfrm>
            <a:custGeom>
              <a:rect b="b" l="l" r="r" t="t"/>
              <a:pathLst>
                <a:path extrusionOk="0" h="789" w="1740">
                  <a:moveTo>
                    <a:pt x="1" y="1"/>
                  </a:moveTo>
                  <a:lnTo>
                    <a:pt x="1" y="789"/>
                  </a:lnTo>
                  <a:lnTo>
                    <a:pt x="1739" y="78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677593" y="2570981"/>
              <a:ext cx="221441" cy="102111"/>
            </a:xfrm>
            <a:custGeom>
              <a:rect b="b" l="l" r="r" t="t"/>
              <a:pathLst>
                <a:path extrusionOk="0" h="3570" w="7742">
                  <a:moveTo>
                    <a:pt x="580" y="1"/>
                  </a:moveTo>
                  <a:lnTo>
                    <a:pt x="1" y="1832"/>
                  </a:lnTo>
                  <a:lnTo>
                    <a:pt x="580" y="3570"/>
                  </a:lnTo>
                  <a:lnTo>
                    <a:pt x="7741" y="3570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490025" y="2570981"/>
              <a:ext cx="204193" cy="102111"/>
            </a:xfrm>
            <a:custGeom>
              <a:rect b="b" l="l" r="r" t="t"/>
              <a:pathLst>
                <a:path extrusionOk="0" h="3570" w="7139">
                  <a:moveTo>
                    <a:pt x="0" y="1"/>
                  </a:moveTo>
                  <a:lnTo>
                    <a:pt x="0" y="3570"/>
                  </a:lnTo>
                  <a:lnTo>
                    <a:pt x="7138" y="3570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528466" y="2609450"/>
              <a:ext cx="25227" cy="24541"/>
            </a:xfrm>
            <a:custGeom>
              <a:rect b="b" l="l" r="r" t="t"/>
              <a:pathLst>
                <a:path extrusionOk="0" h="858" w="882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578175" y="2609450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630544" y="2609450"/>
              <a:ext cx="25227" cy="24541"/>
            </a:xfrm>
            <a:custGeom>
              <a:rect b="b" l="l" r="r" t="t"/>
              <a:pathLst>
                <a:path extrusionOk="0" h="858" w="882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686231" y="2763870"/>
              <a:ext cx="96791" cy="22567"/>
            </a:xfrm>
            <a:custGeom>
              <a:rect b="b" l="l" r="r" t="t"/>
              <a:pathLst>
                <a:path extrusionOk="0" h="789" w="3384">
                  <a:moveTo>
                    <a:pt x="278" y="1"/>
                  </a:moveTo>
                  <a:lnTo>
                    <a:pt x="0" y="395"/>
                  </a:lnTo>
                  <a:lnTo>
                    <a:pt x="278" y="789"/>
                  </a:lnTo>
                  <a:lnTo>
                    <a:pt x="3384" y="789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686231" y="2865949"/>
              <a:ext cx="96791" cy="22567"/>
            </a:xfrm>
            <a:custGeom>
              <a:rect b="b" l="l" r="r" t="t"/>
              <a:pathLst>
                <a:path extrusionOk="0" h="789" w="3384">
                  <a:moveTo>
                    <a:pt x="278" y="1"/>
                  </a:moveTo>
                  <a:lnTo>
                    <a:pt x="0" y="395"/>
                  </a:lnTo>
                  <a:lnTo>
                    <a:pt x="278" y="789"/>
                  </a:lnTo>
                  <a:lnTo>
                    <a:pt x="3384" y="789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606004" y="2763870"/>
              <a:ext cx="88210" cy="22567"/>
            </a:xfrm>
            <a:custGeom>
              <a:rect b="b" l="l" r="r" t="t"/>
              <a:pathLst>
                <a:path extrusionOk="0" h="789" w="3084">
                  <a:moveTo>
                    <a:pt x="1" y="1"/>
                  </a:moveTo>
                  <a:lnTo>
                    <a:pt x="1" y="789"/>
                  </a:lnTo>
                  <a:lnTo>
                    <a:pt x="3083" y="789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606004" y="2865949"/>
              <a:ext cx="88210" cy="22567"/>
            </a:xfrm>
            <a:custGeom>
              <a:rect b="b" l="l" r="r" t="t"/>
              <a:pathLst>
                <a:path extrusionOk="0" h="789" w="3084">
                  <a:moveTo>
                    <a:pt x="1" y="1"/>
                  </a:moveTo>
                  <a:lnTo>
                    <a:pt x="1" y="789"/>
                  </a:lnTo>
                  <a:lnTo>
                    <a:pt x="3083" y="789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0" name="Google Shape;690;p3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3400" y="1986750"/>
            <a:ext cx="1828800" cy="131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2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2463" y="1984688"/>
            <a:ext cx="2468880" cy="132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97" name="Google Shape;697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00" name="Google Shape;700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01" name="Google Shape;701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03" name="Google Shape;703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4" name="Google Shape;704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05" name="Google Shape;705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6" name="Google Shape;706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07" name="Google Shape;707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08" name="Google Shape;708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0" name="Google Shape;710;p33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1" name="Google Shape;711;p33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</a:t>
            </a:r>
            <a:endParaRPr/>
          </a:p>
        </p:txBody>
      </p:sp>
      <p:sp>
        <p:nvSpPr>
          <p:cNvPr id="712" name="Google Shape;712;p33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713" name="Google Shape;713;p33"/>
          <p:cNvSpPr txBox="1"/>
          <p:nvPr>
            <p:ph idx="1" type="subTitle"/>
          </p:nvPr>
        </p:nvSpPr>
        <p:spPr>
          <a:xfrm>
            <a:off x="948600" y="3392900"/>
            <a:ext cx="44319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https://es.reactjs.org/docs/components-and-props.html</a:t>
            </a:r>
            <a:endParaRPr sz="800"/>
          </a:p>
        </p:txBody>
      </p:sp>
      <p:sp>
        <p:nvSpPr>
          <p:cNvPr id="714" name="Google Shape;714;p33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5" name="Google Shape;715;p33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716" name="Google Shape;716;p33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1" name="Google Shape;721;p33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722" name="Google Shape;722;p33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25" name="Google Shape;725;p33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726" name="Google Shape;726;p33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33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33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29" name="Google Shape;729;p33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730" name="Google Shape;730;p33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731" name="Google Shape;731;p33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rect b="b" l="l" r="r" t="t"/>
                  <a:pathLst>
                    <a:path extrusionOk="0" h="13295" w="30618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33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rect b="b" l="l" r="r" t="t"/>
                  <a:pathLst>
                    <a:path extrusionOk="0" h="2934" w="5533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33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rect b="b" l="l" r="r" t="t"/>
                  <a:pathLst>
                    <a:path extrusionOk="0" h="3456" w="3449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33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rect b="b" l="l" r="r" t="t"/>
                  <a:pathLst>
                    <a:path extrusionOk="0" h="2443" w="2445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33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rect b="b" l="l" r="r" t="t"/>
                  <a:pathLst>
                    <a:path extrusionOk="0" h="2935" w="5533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33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rect b="b" l="l" r="r" t="t"/>
                  <a:pathLst>
                    <a:path extrusionOk="0" h="3456" w="3455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33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rect b="b" l="l" r="r" t="t"/>
                  <a:pathLst>
                    <a:path extrusionOk="0" h="2443" w="2438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33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33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0" name="Google Shape;740;p33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741" name="Google Shape;741;p33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33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33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33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45" name="Google Shape;745;p33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746" name="Google Shape;746;p33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7" name="Google Shape;747;p33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748" name="Google Shape;748;p33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33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50" name="Google Shape;750;p33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751" name="Google Shape;751;p33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3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3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4" name="Google Shape;754;p33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3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3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34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763" name="Google Shape;763;p34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34"/>
          <p:cNvSpPr txBox="1"/>
          <p:nvPr>
            <p:ph idx="2" type="subTitle"/>
          </p:nvPr>
        </p:nvSpPr>
        <p:spPr>
          <a:xfrm>
            <a:off x="5126400" y="687450"/>
            <a:ext cx="2944500" cy="27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de clase</a:t>
            </a:r>
            <a:endParaRPr/>
          </a:p>
        </p:txBody>
      </p:sp>
      <p:grpSp>
        <p:nvGrpSpPr>
          <p:cNvPr id="766" name="Google Shape;766;p3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67" name="Google Shape;767;p3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8" name="Google Shape;768;p3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9" name="Google Shape;769;p3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0" name="Google Shape;770;p3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71" name="Google Shape;771;p3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2" name="Google Shape;772;p3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73" name="Google Shape;773;p3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4" name="Google Shape;774;p3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75" name="Google Shape;775;p3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6" name="Google Shape;776;p3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77" name="Google Shape;777;p3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78" name="Google Shape;778;p3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0" name="Google Shape;780;p34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chemeClr val="dk2"/>
                </a:solidFill>
              </a:rPr>
              <a:t>INDEX.HTML</a:t>
            </a:r>
            <a:endParaRPr b="0" sz="1000">
              <a:solidFill>
                <a:schemeClr val="dk2"/>
              </a:solidFill>
            </a:endParaRPr>
          </a:p>
        </p:txBody>
      </p:sp>
      <p:sp>
        <p:nvSpPr>
          <p:cNvPr id="781" name="Google Shape;781;p34"/>
          <p:cNvSpPr txBox="1"/>
          <p:nvPr>
            <p:ph idx="1" type="subTitle"/>
          </p:nvPr>
        </p:nvSpPr>
        <p:spPr>
          <a:xfrm>
            <a:off x="1225500" y="595350"/>
            <a:ext cx="2944500" cy="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Funcionales</a:t>
            </a:r>
            <a:endParaRPr/>
          </a:p>
        </p:txBody>
      </p:sp>
      <p:grpSp>
        <p:nvGrpSpPr>
          <p:cNvPr id="782" name="Google Shape;782;p34"/>
          <p:cNvGrpSpPr/>
          <p:nvPr/>
        </p:nvGrpSpPr>
        <p:grpSpPr>
          <a:xfrm>
            <a:off x="1389545" y="1683928"/>
            <a:ext cx="409009" cy="409016"/>
            <a:chOff x="3075107" y="3758147"/>
            <a:chExt cx="409009" cy="409016"/>
          </a:xfrm>
        </p:grpSpPr>
        <p:sp>
          <p:nvSpPr>
            <p:cNvPr id="783" name="Google Shape;783;p34"/>
            <p:cNvSpPr/>
            <p:nvPr/>
          </p:nvSpPr>
          <p:spPr>
            <a:xfrm>
              <a:off x="3262704" y="3888056"/>
              <a:ext cx="91499" cy="146531"/>
            </a:xfrm>
            <a:custGeom>
              <a:rect b="b" l="l" r="r" t="t"/>
              <a:pathLst>
                <a:path extrusionOk="0" h="5123" w="3199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205015" y="3888056"/>
              <a:ext cx="74281" cy="146531"/>
            </a:xfrm>
            <a:custGeom>
              <a:rect b="b" l="l" r="r" t="t"/>
              <a:pathLst>
                <a:path extrusionOk="0" h="5123" w="2597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62704" y="3758147"/>
              <a:ext cx="221412" cy="409016"/>
            </a:xfrm>
            <a:custGeom>
              <a:rect b="b" l="l" r="r" t="t"/>
              <a:pathLst>
                <a:path extrusionOk="0" h="14300" w="7741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075107" y="3758147"/>
              <a:ext cx="204193" cy="409016"/>
            </a:xfrm>
            <a:custGeom>
              <a:rect b="b" l="l" r="r" t="t"/>
              <a:pathLst>
                <a:path extrusionOk="0" h="14300" w="7139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34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788" name="Google Shape;788;p34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34"/>
          <p:cNvGrpSpPr/>
          <p:nvPr/>
        </p:nvGrpSpPr>
        <p:grpSpPr>
          <a:xfrm>
            <a:off x="5290441" y="1703152"/>
            <a:ext cx="409009" cy="370569"/>
            <a:chOff x="1351729" y="2565031"/>
            <a:chExt cx="409009" cy="370569"/>
          </a:xfrm>
        </p:grpSpPr>
        <p:sp>
          <p:nvSpPr>
            <p:cNvPr id="791" name="Google Shape;791;p34"/>
            <p:cNvSpPr/>
            <p:nvPr/>
          </p:nvSpPr>
          <p:spPr>
            <a:xfrm>
              <a:off x="1545275" y="2565031"/>
              <a:ext cx="123963" cy="190922"/>
            </a:xfrm>
            <a:custGeom>
              <a:rect b="b" l="l" r="r" t="t"/>
              <a:pathLst>
                <a:path extrusionOk="0" h="6675" w="4334">
                  <a:moveTo>
                    <a:pt x="3476" y="0"/>
                  </a:moveTo>
                  <a:lnTo>
                    <a:pt x="3476" y="1159"/>
                  </a:lnTo>
                  <a:cubicBezTo>
                    <a:pt x="3476" y="1947"/>
                    <a:pt x="2897" y="2526"/>
                    <a:pt x="2109" y="2526"/>
                  </a:cubicBezTo>
                  <a:cubicBezTo>
                    <a:pt x="950" y="2526"/>
                    <a:pt x="0" y="3477"/>
                    <a:pt x="0" y="4728"/>
                  </a:cubicBezTo>
                  <a:lnTo>
                    <a:pt x="0" y="6675"/>
                  </a:lnTo>
                  <a:lnTo>
                    <a:pt x="765" y="6675"/>
                  </a:lnTo>
                  <a:lnTo>
                    <a:pt x="765" y="4728"/>
                  </a:lnTo>
                  <a:cubicBezTo>
                    <a:pt x="765" y="3963"/>
                    <a:pt x="1437" y="3384"/>
                    <a:pt x="2109" y="3384"/>
                  </a:cubicBezTo>
                  <a:cubicBezTo>
                    <a:pt x="3361" y="3384"/>
                    <a:pt x="4334" y="2411"/>
                    <a:pt x="4334" y="1159"/>
                  </a:cubicBezTo>
                  <a:lnTo>
                    <a:pt x="4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1539297" y="2730749"/>
              <a:ext cx="221441" cy="204851"/>
            </a:xfrm>
            <a:custGeom>
              <a:rect b="b" l="l" r="r" t="t"/>
              <a:pathLst>
                <a:path extrusionOk="0" h="7162" w="7742">
                  <a:moveTo>
                    <a:pt x="580" y="0"/>
                  </a:moveTo>
                  <a:lnTo>
                    <a:pt x="1" y="3569"/>
                  </a:lnTo>
                  <a:lnTo>
                    <a:pt x="580" y="7161"/>
                  </a:lnTo>
                  <a:lnTo>
                    <a:pt x="7741" y="7161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1351729" y="2730749"/>
              <a:ext cx="204165" cy="204851"/>
            </a:xfrm>
            <a:custGeom>
              <a:rect b="b" l="l" r="r" t="t"/>
              <a:pathLst>
                <a:path extrusionOk="0" h="7162" w="7138">
                  <a:moveTo>
                    <a:pt x="0" y="0"/>
                  </a:moveTo>
                  <a:lnTo>
                    <a:pt x="0" y="7161"/>
                  </a:lnTo>
                  <a:lnTo>
                    <a:pt x="7138" y="7161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1390169" y="2769848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1442538" y="2769848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1492248" y="2769848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1541957" y="2769848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1594984" y="2769848"/>
              <a:ext cx="24541" cy="24541"/>
            </a:xfrm>
            <a:custGeom>
              <a:rect b="b" l="l" r="r" t="t"/>
              <a:pathLst>
                <a:path extrusionOk="0" h="858" w="858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1644693" y="2769848"/>
              <a:ext cx="24541" cy="24541"/>
            </a:xfrm>
            <a:custGeom>
              <a:rect b="b" l="l" r="r" t="t"/>
              <a:pathLst>
                <a:path extrusionOk="0" h="858" w="858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1694402" y="2769848"/>
              <a:ext cx="27201" cy="24541"/>
            </a:xfrm>
            <a:custGeom>
              <a:rect b="b" l="l" r="r" t="t"/>
              <a:pathLst>
                <a:path extrusionOk="0" h="858" w="951">
                  <a:moveTo>
                    <a:pt x="1" y="0"/>
                  </a:moveTo>
                  <a:lnTo>
                    <a:pt x="1" y="858"/>
                  </a:lnTo>
                  <a:lnTo>
                    <a:pt x="951" y="85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1390169" y="2822217"/>
              <a:ext cx="27859" cy="21910"/>
            </a:xfrm>
            <a:custGeom>
              <a:rect b="b" l="l" r="r" t="t"/>
              <a:pathLst>
                <a:path extrusionOk="0" h="766" w="974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1442538" y="2822217"/>
              <a:ext cx="25199" cy="21910"/>
            </a:xfrm>
            <a:custGeom>
              <a:rect b="b" l="l" r="r" t="t"/>
              <a:pathLst>
                <a:path extrusionOk="0" h="766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1492248" y="2822217"/>
              <a:ext cx="25199" cy="21910"/>
            </a:xfrm>
            <a:custGeom>
              <a:rect b="b" l="l" r="r" t="t"/>
              <a:pathLst>
                <a:path extrusionOk="0" h="766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1541957" y="2822217"/>
              <a:ext cx="27859" cy="21910"/>
            </a:xfrm>
            <a:custGeom>
              <a:rect b="b" l="l" r="r" t="t"/>
              <a:pathLst>
                <a:path extrusionOk="0" h="766" w="974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1594984" y="2822217"/>
              <a:ext cx="24541" cy="21910"/>
            </a:xfrm>
            <a:custGeom>
              <a:rect b="b" l="l" r="r" t="t"/>
              <a:pathLst>
                <a:path extrusionOk="0" h="766" w="858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1644693" y="2822217"/>
              <a:ext cx="24541" cy="21910"/>
            </a:xfrm>
            <a:custGeom>
              <a:rect b="b" l="l" r="r" t="t"/>
              <a:pathLst>
                <a:path extrusionOk="0" h="766" w="858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1694402" y="2822217"/>
              <a:ext cx="27201" cy="21910"/>
            </a:xfrm>
            <a:custGeom>
              <a:rect b="b" l="l" r="r" t="t"/>
              <a:pathLst>
                <a:path extrusionOk="0" h="766" w="951">
                  <a:moveTo>
                    <a:pt x="1" y="0"/>
                  </a:moveTo>
                  <a:lnTo>
                    <a:pt x="1" y="765"/>
                  </a:lnTo>
                  <a:lnTo>
                    <a:pt x="951" y="76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1390169" y="2871927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1442538" y="2871927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1644693" y="2871927"/>
              <a:ext cx="76912" cy="24541"/>
            </a:xfrm>
            <a:custGeom>
              <a:rect b="b" l="l" r="r" t="t"/>
              <a:pathLst>
                <a:path extrusionOk="0" h="858" w="2689">
                  <a:moveTo>
                    <a:pt x="0" y="0"/>
                  </a:moveTo>
                  <a:lnTo>
                    <a:pt x="0" y="858"/>
                  </a:lnTo>
                  <a:lnTo>
                    <a:pt x="2689" y="858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1547906" y="2871927"/>
              <a:ext cx="71621" cy="24541"/>
            </a:xfrm>
            <a:custGeom>
              <a:rect b="b" l="l" r="r" t="t"/>
              <a:pathLst>
                <a:path extrusionOk="0" h="858" w="2504">
                  <a:moveTo>
                    <a:pt x="279" y="0"/>
                  </a:moveTo>
                  <a:lnTo>
                    <a:pt x="1" y="371"/>
                  </a:lnTo>
                  <a:lnTo>
                    <a:pt x="279" y="858"/>
                  </a:lnTo>
                  <a:lnTo>
                    <a:pt x="2504" y="85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1492248" y="2871927"/>
              <a:ext cx="63641" cy="24541"/>
            </a:xfrm>
            <a:custGeom>
              <a:rect b="b" l="l" r="r" t="t"/>
              <a:pathLst>
                <a:path extrusionOk="0" h="858" w="2225">
                  <a:moveTo>
                    <a:pt x="0" y="0"/>
                  </a:moveTo>
                  <a:lnTo>
                    <a:pt x="0" y="858"/>
                  </a:lnTo>
                  <a:lnTo>
                    <a:pt x="2225" y="858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34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4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4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4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7" name="Google Shape;817;p3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6150" y="2520400"/>
            <a:ext cx="2743200" cy="106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8450" y="2405925"/>
            <a:ext cx="3200400" cy="129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35"/>
          <p:cNvGrpSpPr/>
          <p:nvPr/>
        </p:nvGrpSpPr>
        <p:grpSpPr>
          <a:xfrm>
            <a:off x="1214396" y="1734800"/>
            <a:ext cx="737100" cy="737100"/>
            <a:chOff x="991075" y="1881675"/>
            <a:chExt cx="737100" cy="737100"/>
          </a:xfrm>
        </p:grpSpPr>
        <p:sp>
          <p:nvSpPr>
            <p:cNvPr id="825" name="Google Shape;825;p35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35"/>
          <p:cNvGrpSpPr/>
          <p:nvPr/>
        </p:nvGrpSpPr>
        <p:grpSpPr>
          <a:xfrm>
            <a:off x="1214396" y="3317413"/>
            <a:ext cx="737100" cy="737100"/>
            <a:chOff x="991075" y="1881675"/>
            <a:chExt cx="737100" cy="737100"/>
          </a:xfrm>
        </p:grpSpPr>
        <p:sp>
          <p:nvSpPr>
            <p:cNvPr id="828" name="Google Shape;828;p35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35"/>
          <p:cNvGrpSpPr/>
          <p:nvPr/>
        </p:nvGrpSpPr>
        <p:grpSpPr>
          <a:xfrm>
            <a:off x="4732996" y="1734800"/>
            <a:ext cx="737100" cy="737100"/>
            <a:chOff x="991075" y="1881675"/>
            <a:chExt cx="737100" cy="737100"/>
          </a:xfrm>
        </p:grpSpPr>
        <p:sp>
          <p:nvSpPr>
            <p:cNvPr id="831" name="Google Shape;831;p35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" name="Google Shape;833;p35"/>
          <p:cNvGrpSpPr/>
          <p:nvPr/>
        </p:nvGrpSpPr>
        <p:grpSpPr>
          <a:xfrm>
            <a:off x="4732996" y="3317413"/>
            <a:ext cx="737100" cy="737100"/>
            <a:chOff x="991075" y="1881675"/>
            <a:chExt cx="737100" cy="737100"/>
          </a:xfrm>
        </p:grpSpPr>
        <p:sp>
          <p:nvSpPr>
            <p:cNvPr id="834" name="Google Shape;834;p35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37" name="Google Shape;83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8" name="Google Shape;83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Google Shape;83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40" name="Google Shape;84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41" name="Google Shape;84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2" name="Google Shape;84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43" name="Google Shape;84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44" name="Google Shape;84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45" name="Google Shape;84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6" name="Google Shape;84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47" name="Google Shape;84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48" name="Google Shape;84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0" name="Google Shape;850;p35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1" name="Google Shape;851;p35"/>
          <p:cNvSpPr txBox="1"/>
          <p:nvPr>
            <p:ph idx="5" type="subTitle"/>
          </p:nvPr>
        </p:nvSpPr>
        <p:spPr>
          <a:xfrm>
            <a:off x="2027700" y="3614729"/>
            <a:ext cx="2500500" cy="6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componente puede contener múltiples componentes</a:t>
            </a:r>
            <a:endParaRPr/>
          </a:p>
        </p:txBody>
      </p:sp>
      <p:sp>
        <p:nvSpPr>
          <p:cNvPr id="852" name="Google Shape;852;p35"/>
          <p:cNvSpPr txBox="1"/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Puros</a:t>
            </a:r>
            <a:endParaRPr/>
          </a:p>
        </p:txBody>
      </p:sp>
      <p:sp>
        <p:nvSpPr>
          <p:cNvPr id="853" name="Google Shape;853;p35"/>
          <p:cNvSpPr txBox="1"/>
          <p:nvPr>
            <p:ph idx="1" type="subTitle"/>
          </p:nvPr>
        </p:nvSpPr>
        <p:spPr>
          <a:xfrm>
            <a:off x="2027700" y="2044175"/>
            <a:ext cx="25005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Todos los componentes deben ser funciones puras</a:t>
            </a:r>
            <a:endParaRPr/>
          </a:p>
        </p:txBody>
      </p:sp>
      <p:sp>
        <p:nvSpPr>
          <p:cNvPr id="854" name="Google Shape;854;p35"/>
          <p:cNvSpPr txBox="1"/>
          <p:nvPr>
            <p:ph idx="2" type="title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Reusables</a:t>
            </a:r>
            <a:endParaRPr/>
          </a:p>
        </p:txBody>
      </p:sp>
      <p:sp>
        <p:nvSpPr>
          <p:cNvPr id="855" name="Google Shape;855;p35"/>
          <p:cNvSpPr txBox="1"/>
          <p:nvPr>
            <p:ph idx="3" type="subTitle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Buscan implementar patrón DRY</a:t>
            </a:r>
            <a:endParaRPr/>
          </a:p>
        </p:txBody>
      </p:sp>
      <p:sp>
        <p:nvSpPr>
          <p:cNvPr id="856" name="Google Shape;856;p35"/>
          <p:cNvSpPr txBox="1"/>
          <p:nvPr>
            <p:ph idx="4" type="title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Anidados</a:t>
            </a:r>
            <a:endParaRPr/>
          </a:p>
        </p:txBody>
      </p:sp>
      <p:sp>
        <p:nvSpPr>
          <p:cNvPr id="857" name="Google Shape;857;p35"/>
          <p:cNvSpPr txBox="1"/>
          <p:nvPr>
            <p:ph idx="6" type="title"/>
          </p:nvPr>
        </p:nvSpPr>
        <p:spPr>
          <a:xfrm>
            <a:off x="5546300" y="3169322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la medida</a:t>
            </a:r>
            <a:endParaRPr/>
          </a:p>
        </p:txBody>
      </p:sp>
      <p:sp>
        <p:nvSpPr>
          <p:cNvPr id="858" name="Google Shape;858;p35"/>
          <p:cNvSpPr txBox="1"/>
          <p:nvPr>
            <p:ph idx="7" type="subTitle"/>
          </p:nvPr>
        </p:nvSpPr>
        <p:spPr>
          <a:xfrm>
            <a:off x="5546300" y="3462323"/>
            <a:ext cx="2500500" cy="10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componentes que se cargan/descargan del DOM en tiempo de ejecución</a:t>
            </a:r>
            <a:endParaRPr/>
          </a:p>
        </p:txBody>
      </p:sp>
      <p:sp>
        <p:nvSpPr>
          <p:cNvPr id="859" name="Google Shape;859;p35"/>
          <p:cNvSpPr txBox="1"/>
          <p:nvPr>
            <p:ph idx="8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</a:t>
            </a:r>
            <a:endParaRPr/>
          </a:p>
        </p:txBody>
      </p:sp>
      <p:grpSp>
        <p:nvGrpSpPr>
          <p:cNvPr id="860" name="Google Shape;860;p35"/>
          <p:cNvGrpSpPr/>
          <p:nvPr/>
        </p:nvGrpSpPr>
        <p:grpSpPr>
          <a:xfrm>
            <a:off x="4898700" y="1928022"/>
            <a:ext cx="405691" cy="350656"/>
            <a:chOff x="3075107" y="1965828"/>
            <a:chExt cx="405691" cy="350656"/>
          </a:xfrm>
        </p:grpSpPr>
        <p:sp>
          <p:nvSpPr>
            <p:cNvPr id="861" name="Google Shape;861;p35"/>
            <p:cNvSpPr/>
            <p:nvPr/>
          </p:nvSpPr>
          <p:spPr>
            <a:xfrm>
              <a:off x="3262704" y="1965828"/>
              <a:ext cx="218094" cy="237315"/>
            </a:xfrm>
            <a:custGeom>
              <a:rect b="b" l="l" r="r" t="t"/>
              <a:pathLst>
                <a:path extrusionOk="0" h="8297" w="7625">
                  <a:moveTo>
                    <a:pt x="579" y="0"/>
                  </a:moveTo>
                  <a:lnTo>
                    <a:pt x="0" y="8297"/>
                  </a:lnTo>
                  <a:lnTo>
                    <a:pt x="7625" y="7717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3075107" y="1965828"/>
              <a:ext cx="204193" cy="237315"/>
            </a:xfrm>
            <a:custGeom>
              <a:rect b="b" l="l" r="r" t="t"/>
              <a:pathLst>
                <a:path extrusionOk="0" h="8297" w="7139">
                  <a:moveTo>
                    <a:pt x="1" y="0"/>
                  </a:moveTo>
                  <a:lnTo>
                    <a:pt x="1" y="7717"/>
                  </a:lnTo>
                  <a:lnTo>
                    <a:pt x="7138" y="8297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3262704" y="2239574"/>
              <a:ext cx="82861" cy="66301"/>
            </a:xfrm>
            <a:custGeom>
              <a:rect b="b" l="l" r="r" t="t"/>
              <a:pathLst>
                <a:path extrusionOk="0" h="2318" w="2897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3210335" y="2239574"/>
              <a:ext cx="68961" cy="66301"/>
            </a:xfrm>
            <a:custGeom>
              <a:rect b="b" l="l" r="r" t="t"/>
              <a:pathLst>
                <a:path extrusionOk="0" h="2318" w="2411">
                  <a:moveTo>
                    <a:pt x="2410" y="0"/>
                  </a:moveTo>
                  <a:lnTo>
                    <a:pt x="0" y="464"/>
                  </a:lnTo>
                  <a:lnTo>
                    <a:pt x="0" y="2318"/>
                  </a:lnTo>
                  <a:lnTo>
                    <a:pt x="2410" y="2318"/>
                  </a:lnTo>
                  <a:lnTo>
                    <a:pt x="2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3271313" y="2291943"/>
              <a:ext cx="113380" cy="24541"/>
            </a:xfrm>
            <a:custGeom>
              <a:rect b="b" l="l" r="r" t="t"/>
              <a:pathLst>
                <a:path extrusionOk="0" h="858" w="3964">
                  <a:moveTo>
                    <a:pt x="278" y="0"/>
                  </a:moveTo>
                  <a:lnTo>
                    <a:pt x="0" y="487"/>
                  </a:lnTo>
                  <a:lnTo>
                    <a:pt x="278" y="858"/>
                  </a:lnTo>
                  <a:lnTo>
                    <a:pt x="3963" y="858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3174526" y="2291943"/>
              <a:ext cx="104771" cy="24541"/>
            </a:xfrm>
            <a:custGeom>
              <a:rect b="b" l="l" r="r" t="t"/>
              <a:pathLst>
                <a:path extrusionOk="0" h="858" w="3663">
                  <a:moveTo>
                    <a:pt x="1" y="0"/>
                  </a:moveTo>
                  <a:lnTo>
                    <a:pt x="1" y="858"/>
                  </a:lnTo>
                  <a:lnTo>
                    <a:pt x="3662" y="858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3262704" y="2186546"/>
              <a:ext cx="218094" cy="66301"/>
            </a:xfrm>
            <a:custGeom>
              <a:rect b="b" l="l" r="r" t="t"/>
              <a:pathLst>
                <a:path extrusionOk="0" h="2318" w="7625">
                  <a:moveTo>
                    <a:pt x="579" y="0"/>
                  </a:moveTo>
                  <a:lnTo>
                    <a:pt x="0" y="1159"/>
                  </a:lnTo>
                  <a:lnTo>
                    <a:pt x="579" y="2318"/>
                  </a:lnTo>
                  <a:lnTo>
                    <a:pt x="7625" y="231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3075107" y="2186546"/>
              <a:ext cx="204193" cy="66301"/>
            </a:xfrm>
            <a:custGeom>
              <a:rect b="b" l="l" r="r" t="t"/>
              <a:pathLst>
                <a:path extrusionOk="0" h="2318" w="7139">
                  <a:moveTo>
                    <a:pt x="1" y="0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3169235" y="2010218"/>
              <a:ext cx="71621" cy="135261"/>
            </a:xfrm>
            <a:custGeom>
              <a:rect b="b" l="l" r="r" t="t"/>
              <a:pathLst>
                <a:path extrusionOk="0" h="4729" w="2504">
                  <a:moveTo>
                    <a:pt x="1831" y="1"/>
                  </a:moveTo>
                  <a:lnTo>
                    <a:pt x="0" y="2318"/>
                  </a:lnTo>
                  <a:lnTo>
                    <a:pt x="1831" y="4729"/>
                  </a:lnTo>
                  <a:lnTo>
                    <a:pt x="2503" y="4242"/>
                  </a:lnTo>
                  <a:lnTo>
                    <a:pt x="1043" y="2318"/>
                  </a:lnTo>
                  <a:lnTo>
                    <a:pt x="2503" y="488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3318362" y="2010218"/>
              <a:ext cx="71621" cy="135261"/>
            </a:xfrm>
            <a:custGeom>
              <a:rect b="b" l="l" r="r" t="t"/>
              <a:pathLst>
                <a:path extrusionOk="0" h="4729" w="2504">
                  <a:moveTo>
                    <a:pt x="580" y="1"/>
                  </a:moveTo>
                  <a:lnTo>
                    <a:pt x="1" y="488"/>
                  </a:lnTo>
                  <a:lnTo>
                    <a:pt x="1438" y="2318"/>
                  </a:lnTo>
                  <a:lnTo>
                    <a:pt x="1" y="4242"/>
                  </a:lnTo>
                  <a:lnTo>
                    <a:pt x="580" y="4729"/>
                  </a:lnTo>
                  <a:lnTo>
                    <a:pt x="2504" y="2318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3265335" y="2010218"/>
              <a:ext cx="25227" cy="135261"/>
            </a:xfrm>
            <a:custGeom>
              <a:rect b="b" l="l" r="r" t="t"/>
              <a:pathLst>
                <a:path extrusionOk="0" h="4729" w="882">
                  <a:moveTo>
                    <a:pt x="1" y="1"/>
                  </a:moveTo>
                  <a:lnTo>
                    <a:pt x="1" y="4729"/>
                  </a:lnTo>
                  <a:lnTo>
                    <a:pt x="881" y="4729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35"/>
          <p:cNvGrpSpPr/>
          <p:nvPr/>
        </p:nvGrpSpPr>
        <p:grpSpPr>
          <a:xfrm>
            <a:off x="1378454" y="1900162"/>
            <a:ext cx="409006" cy="406377"/>
            <a:chOff x="2213404" y="1937970"/>
            <a:chExt cx="409006" cy="406377"/>
          </a:xfrm>
        </p:grpSpPr>
        <p:sp>
          <p:nvSpPr>
            <p:cNvPr id="873" name="Google Shape;873;p35"/>
            <p:cNvSpPr/>
            <p:nvPr/>
          </p:nvSpPr>
          <p:spPr>
            <a:xfrm>
              <a:off x="2461979" y="2186546"/>
              <a:ext cx="160431" cy="157800"/>
            </a:xfrm>
            <a:custGeom>
              <a:rect b="b" l="l" r="r" t="t"/>
              <a:pathLst>
                <a:path extrusionOk="0" h="5517" w="5609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2373829" y="1937970"/>
              <a:ext cx="192924" cy="354013"/>
            </a:xfrm>
            <a:custGeom>
              <a:rect b="b" l="l" r="r" t="t"/>
              <a:pathLst>
                <a:path extrusionOk="0" h="12377" w="6745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2213404" y="1937970"/>
              <a:ext cx="177021" cy="354013"/>
            </a:xfrm>
            <a:custGeom>
              <a:rect b="b" l="l" r="r" t="t"/>
              <a:pathLst>
                <a:path extrusionOk="0" h="12377" w="6189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2373829" y="1979728"/>
              <a:ext cx="151822" cy="267834"/>
            </a:xfrm>
            <a:custGeom>
              <a:rect b="b" l="l" r="r" t="t"/>
              <a:pathLst>
                <a:path extrusionOk="0" h="9364" w="5308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2254504" y="1979728"/>
              <a:ext cx="135919" cy="267834"/>
            </a:xfrm>
            <a:custGeom>
              <a:rect b="b" l="l" r="r" t="t"/>
              <a:pathLst>
                <a:path extrusionOk="0" h="9364" w="4752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2381780" y="2062587"/>
              <a:ext cx="91499" cy="102111"/>
            </a:xfrm>
            <a:custGeom>
              <a:rect b="b" l="l" r="r" t="t"/>
              <a:pathLst>
                <a:path extrusionOk="0" h="3570" w="3199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2307531" y="2098396"/>
              <a:ext cx="82890" cy="82890"/>
            </a:xfrm>
            <a:custGeom>
              <a:rect b="b" l="l" r="r" t="t"/>
              <a:pathLst>
                <a:path extrusionOk="0" h="2898" w="2898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35"/>
          <p:cNvGrpSpPr/>
          <p:nvPr/>
        </p:nvGrpSpPr>
        <p:grpSpPr>
          <a:xfrm>
            <a:off x="4904006" y="3516255"/>
            <a:ext cx="395079" cy="339416"/>
            <a:chOff x="3936811" y="3186773"/>
            <a:chExt cx="395079" cy="339416"/>
          </a:xfrm>
        </p:grpSpPr>
        <p:sp>
          <p:nvSpPr>
            <p:cNvPr id="881" name="Google Shape;881;p35"/>
            <p:cNvSpPr/>
            <p:nvPr/>
          </p:nvSpPr>
          <p:spPr>
            <a:xfrm>
              <a:off x="4193337" y="3186773"/>
              <a:ext cx="138551" cy="229392"/>
            </a:xfrm>
            <a:custGeom>
              <a:rect b="b" l="l" r="r" t="t"/>
              <a:pathLst>
                <a:path extrusionOk="0" h="8020" w="4844">
                  <a:moveTo>
                    <a:pt x="487" y="1"/>
                  </a:moveTo>
                  <a:lnTo>
                    <a:pt x="0" y="8019"/>
                  </a:lnTo>
                  <a:lnTo>
                    <a:pt x="4844" y="7440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119088" y="3186773"/>
              <a:ext cx="88182" cy="229392"/>
            </a:xfrm>
            <a:custGeom>
              <a:rect b="b" l="l" r="r" t="t"/>
              <a:pathLst>
                <a:path extrusionOk="0" h="8020" w="3083">
                  <a:moveTo>
                    <a:pt x="487" y="1"/>
                  </a:moveTo>
                  <a:lnTo>
                    <a:pt x="0" y="8019"/>
                  </a:lnTo>
                  <a:lnTo>
                    <a:pt x="3083" y="7440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3936811" y="3186773"/>
              <a:ext cx="196242" cy="229392"/>
            </a:xfrm>
            <a:custGeom>
              <a:rect b="b" l="l" r="r" t="t"/>
              <a:pathLst>
                <a:path extrusionOk="0" h="8020" w="6861">
                  <a:moveTo>
                    <a:pt x="0" y="1"/>
                  </a:moveTo>
                  <a:lnTo>
                    <a:pt x="0" y="7440"/>
                  </a:lnTo>
                  <a:lnTo>
                    <a:pt x="6860" y="8019"/>
                  </a:lnTo>
                  <a:lnTo>
                    <a:pt x="68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4146917" y="3280243"/>
              <a:ext cx="24570" cy="22567"/>
            </a:xfrm>
            <a:custGeom>
              <a:rect b="b" l="l" r="r" t="t"/>
              <a:pathLst>
                <a:path extrusionOk="0" h="789" w="859">
                  <a:moveTo>
                    <a:pt x="1" y="0"/>
                  </a:moveTo>
                  <a:lnTo>
                    <a:pt x="1" y="788"/>
                  </a:lnTo>
                  <a:lnTo>
                    <a:pt x="858" y="78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3975251" y="3280243"/>
              <a:ext cx="146531" cy="22567"/>
            </a:xfrm>
            <a:custGeom>
              <a:rect b="b" l="l" r="r" t="t"/>
              <a:pathLst>
                <a:path extrusionOk="0" h="789" w="5123">
                  <a:moveTo>
                    <a:pt x="0" y="0"/>
                  </a:moveTo>
                  <a:lnTo>
                    <a:pt x="0" y="788"/>
                  </a:lnTo>
                  <a:lnTo>
                    <a:pt x="5122" y="788"/>
                  </a:lnTo>
                  <a:lnTo>
                    <a:pt x="51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3975251" y="3230534"/>
              <a:ext cx="25227" cy="22539"/>
            </a:xfrm>
            <a:custGeom>
              <a:rect b="b" l="l" r="r" t="t"/>
              <a:pathLst>
                <a:path extrusionOk="0" h="788" w="882">
                  <a:moveTo>
                    <a:pt x="0" y="0"/>
                  </a:moveTo>
                  <a:lnTo>
                    <a:pt x="0" y="788"/>
                  </a:lnTo>
                  <a:lnTo>
                    <a:pt x="881" y="78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3975251" y="3327293"/>
              <a:ext cx="25227" cy="25227"/>
            </a:xfrm>
            <a:custGeom>
              <a:rect b="b" l="l" r="r" t="t"/>
              <a:pathLst>
                <a:path extrusionOk="0" h="882" w="882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246364" y="3230534"/>
              <a:ext cx="46422" cy="22539"/>
            </a:xfrm>
            <a:custGeom>
              <a:rect b="b" l="l" r="r" t="t"/>
              <a:pathLst>
                <a:path extrusionOk="0" h="788" w="1623">
                  <a:moveTo>
                    <a:pt x="0" y="0"/>
                  </a:moveTo>
                  <a:lnTo>
                    <a:pt x="0" y="788"/>
                  </a:lnTo>
                  <a:lnTo>
                    <a:pt x="1622" y="788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4246364" y="3280243"/>
              <a:ext cx="46422" cy="22567"/>
            </a:xfrm>
            <a:custGeom>
              <a:rect b="b" l="l" r="r" t="t"/>
              <a:pathLst>
                <a:path extrusionOk="0" h="789" w="1623">
                  <a:moveTo>
                    <a:pt x="0" y="0"/>
                  </a:moveTo>
                  <a:lnTo>
                    <a:pt x="0" y="788"/>
                  </a:lnTo>
                  <a:lnTo>
                    <a:pt x="1622" y="788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4246364" y="3327293"/>
              <a:ext cx="46422" cy="25227"/>
            </a:xfrm>
            <a:custGeom>
              <a:rect b="b" l="l" r="r" t="t"/>
              <a:pathLst>
                <a:path extrusionOk="0" h="882" w="1623">
                  <a:moveTo>
                    <a:pt x="0" y="1"/>
                  </a:moveTo>
                  <a:lnTo>
                    <a:pt x="0" y="881"/>
                  </a:lnTo>
                  <a:lnTo>
                    <a:pt x="1622" y="881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119088" y="3449250"/>
              <a:ext cx="80230" cy="66329"/>
            </a:xfrm>
            <a:custGeom>
              <a:rect b="b" l="l" r="r" t="t"/>
              <a:pathLst>
                <a:path extrusionOk="0" h="2319" w="2805">
                  <a:moveTo>
                    <a:pt x="0" y="1"/>
                  </a:moveTo>
                  <a:lnTo>
                    <a:pt x="487" y="2318"/>
                  </a:lnTo>
                  <a:lnTo>
                    <a:pt x="2805" y="2318"/>
                  </a:lnTo>
                  <a:lnTo>
                    <a:pt x="2805" y="5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4069378" y="3449250"/>
              <a:ext cx="63669" cy="66329"/>
            </a:xfrm>
            <a:custGeom>
              <a:rect b="b" l="l" r="r" t="t"/>
              <a:pathLst>
                <a:path extrusionOk="0" h="2319" w="2226">
                  <a:moveTo>
                    <a:pt x="2225" y="1"/>
                  </a:moveTo>
                  <a:lnTo>
                    <a:pt x="0" y="580"/>
                  </a:lnTo>
                  <a:lnTo>
                    <a:pt x="0" y="2318"/>
                  </a:lnTo>
                  <a:lnTo>
                    <a:pt x="2225" y="2318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127039" y="3504279"/>
              <a:ext cx="108089" cy="21910"/>
            </a:xfrm>
            <a:custGeom>
              <a:rect b="b" l="l" r="r" t="t"/>
              <a:pathLst>
                <a:path extrusionOk="0" h="766" w="3779">
                  <a:moveTo>
                    <a:pt x="209" y="0"/>
                  </a:moveTo>
                  <a:lnTo>
                    <a:pt x="1" y="394"/>
                  </a:lnTo>
                  <a:lnTo>
                    <a:pt x="209" y="765"/>
                  </a:lnTo>
                  <a:lnTo>
                    <a:pt x="3778" y="765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033570" y="3504279"/>
              <a:ext cx="99479" cy="21910"/>
            </a:xfrm>
            <a:custGeom>
              <a:rect b="b" l="l" r="r" t="t"/>
              <a:pathLst>
                <a:path extrusionOk="0" h="766" w="3478">
                  <a:moveTo>
                    <a:pt x="1" y="0"/>
                  </a:moveTo>
                  <a:lnTo>
                    <a:pt x="1" y="765"/>
                  </a:lnTo>
                  <a:lnTo>
                    <a:pt x="3477" y="765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4119088" y="3399540"/>
              <a:ext cx="212803" cy="66329"/>
            </a:xfrm>
            <a:custGeom>
              <a:rect b="b" l="l" r="r" t="t"/>
              <a:pathLst>
                <a:path extrusionOk="0" h="2319" w="7440">
                  <a:moveTo>
                    <a:pt x="487" y="1"/>
                  </a:moveTo>
                  <a:lnTo>
                    <a:pt x="0" y="1159"/>
                  </a:lnTo>
                  <a:lnTo>
                    <a:pt x="487" y="2318"/>
                  </a:lnTo>
                  <a:lnTo>
                    <a:pt x="7440" y="2318"/>
                  </a:lnTo>
                  <a:lnTo>
                    <a:pt x="7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3936811" y="3399540"/>
              <a:ext cx="196242" cy="66329"/>
            </a:xfrm>
            <a:custGeom>
              <a:rect b="b" l="l" r="r" t="t"/>
              <a:pathLst>
                <a:path extrusionOk="0" h="2319" w="6861">
                  <a:moveTo>
                    <a:pt x="0" y="1"/>
                  </a:moveTo>
                  <a:lnTo>
                    <a:pt x="0" y="2318"/>
                  </a:lnTo>
                  <a:lnTo>
                    <a:pt x="6860" y="2318"/>
                  </a:lnTo>
                  <a:lnTo>
                    <a:pt x="6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4127039" y="3230534"/>
              <a:ext cx="44448" cy="22539"/>
            </a:xfrm>
            <a:custGeom>
              <a:rect b="b" l="l" r="r" t="t"/>
              <a:pathLst>
                <a:path extrusionOk="0" h="788" w="1554">
                  <a:moveTo>
                    <a:pt x="209" y="0"/>
                  </a:moveTo>
                  <a:lnTo>
                    <a:pt x="1" y="394"/>
                  </a:lnTo>
                  <a:lnTo>
                    <a:pt x="209" y="788"/>
                  </a:lnTo>
                  <a:lnTo>
                    <a:pt x="1553" y="788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127039" y="3327293"/>
              <a:ext cx="44448" cy="25227"/>
            </a:xfrm>
            <a:custGeom>
              <a:rect b="b" l="l" r="r" t="t"/>
              <a:pathLst>
                <a:path extrusionOk="0" h="882" w="1554">
                  <a:moveTo>
                    <a:pt x="209" y="1"/>
                  </a:moveTo>
                  <a:lnTo>
                    <a:pt x="1" y="487"/>
                  </a:lnTo>
                  <a:lnTo>
                    <a:pt x="209" y="881"/>
                  </a:lnTo>
                  <a:lnTo>
                    <a:pt x="1553" y="881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024960" y="3230534"/>
              <a:ext cx="108089" cy="22539"/>
            </a:xfrm>
            <a:custGeom>
              <a:rect b="b" l="l" r="r" t="t"/>
              <a:pathLst>
                <a:path extrusionOk="0" h="788" w="3779">
                  <a:moveTo>
                    <a:pt x="1" y="0"/>
                  </a:moveTo>
                  <a:lnTo>
                    <a:pt x="1" y="788"/>
                  </a:lnTo>
                  <a:lnTo>
                    <a:pt x="3778" y="788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024960" y="3327293"/>
              <a:ext cx="108089" cy="25227"/>
            </a:xfrm>
            <a:custGeom>
              <a:rect b="b" l="l" r="r" t="t"/>
              <a:pathLst>
                <a:path extrusionOk="0" h="882" w="3779">
                  <a:moveTo>
                    <a:pt x="1" y="1"/>
                  </a:moveTo>
                  <a:lnTo>
                    <a:pt x="1" y="881"/>
                  </a:lnTo>
                  <a:lnTo>
                    <a:pt x="3778" y="881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" name="Google Shape;901;p35"/>
          <p:cNvGrpSpPr/>
          <p:nvPr/>
        </p:nvGrpSpPr>
        <p:grpSpPr>
          <a:xfrm>
            <a:off x="1378441" y="3483120"/>
            <a:ext cx="409009" cy="405686"/>
            <a:chOff x="1351729" y="3153624"/>
            <a:chExt cx="409009" cy="405686"/>
          </a:xfrm>
        </p:grpSpPr>
        <p:sp>
          <p:nvSpPr>
            <p:cNvPr id="902" name="Google Shape;902;p35"/>
            <p:cNvSpPr/>
            <p:nvPr/>
          </p:nvSpPr>
          <p:spPr>
            <a:xfrm>
              <a:off x="1539297" y="3208653"/>
              <a:ext cx="221441" cy="237315"/>
            </a:xfrm>
            <a:custGeom>
              <a:rect b="b" l="l" r="r" t="t"/>
              <a:pathLst>
                <a:path extrusionOk="0" h="8297" w="7742">
                  <a:moveTo>
                    <a:pt x="580" y="0"/>
                  </a:moveTo>
                  <a:lnTo>
                    <a:pt x="1" y="8297"/>
                  </a:lnTo>
                  <a:lnTo>
                    <a:pt x="7741" y="7718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1351729" y="3208653"/>
              <a:ext cx="204165" cy="237315"/>
            </a:xfrm>
            <a:custGeom>
              <a:rect b="b" l="l" r="r" t="t"/>
              <a:pathLst>
                <a:path extrusionOk="0" h="8297" w="7138">
                  <a:moveTo>
                    <a:pt x="0" y="0"/>
                  </a:moveTo>
                  <a:lnTo>
                    <a:pt x="0" y="7718"/>
                  </a:lnTo>
                  <a:lnTo>
                    <a:pt x="7138" y="8297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1539297" y="3482399"/>
              <a:ext cx="85550" cy="66329"/>
            </a:xfrm>
            <a:custGeom>
              <a:rect b="b" l="l" r="r" t="t"/>
              <a:pathLst>
                <a:path extrusionOk="0" h="2319" w="2991">
                  <a:moveTo>
                    <a:pt x="1" y="1"/>
                  </a:moveTo>
                  <a:lnTo>
                    <a:pt x="580" y="2318"/>
                  </a:lnTo>
                  <a:lnTo>
                    <a:pt x="2990" y="2318"/>
                  </a:lnTo>
                  <a:lnTo>
                    <a:pt x="2990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1489588" y="3482399"/>
              <a:ext cx="66301" cy="66329"/>
            </a:xfrm>
            <a:custGeom>
              <a:rect b="b" l="l" r="r" t="t"/>
              <a:pathLst>
                <a:path extrusionOk="0" h="2319" w="2318">
                  <a:moveTo>
                    <a:pt x="2318" y="1"/>
                  </a:moveTo>
                  <a:lnTo>
                    <a:pt x="0" y="580"/>
                  </a:lnTo>
                  <a:lnTo>
                    <a:pt x="0" y="2318"/>
                  </a:lnTo>
                  <a:lnTo>
                    <a:pt x="2318" y="2318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1547906" y="3537429"/>
              <a:ext cx="113380" cy="21881"/>
            </a:xfrm>
            <a:custGeom>
              <a:rect b="b" l="l" r="r" t="t"/>
              <a:pathLst>
                <a:path extrusionOk="0" h="765" w="3964">
                  <a:moveTo>
                    <a:pt x="279" y="0"/>
                  </a:moveTo>
                  <a:lnTo>
                    <a:pt x="1" y="394"/>
                  </a:lnTo>
                  <a:lnTo>
                    <a:pt x="279" y="765"/>
                  </a:lnTo>
                  <a:lnTo>
                    <a:pt x="3964" y="765"/>
                  </a:lnTo>
                  <a:lnTo>
                    <a:pt x="3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1451147" y="3537429"/>
              <a:ext cx="104742" cy="21881"/>
            </a:xfrm>
            <a:custGeom>
              <a:rect b="b" l="l" r="r" t="t"/>
              <a:pathLst>
                <a:path extrusionOk="0" h="765" w="3662">
                  <a:moveTo>
                    <a:pt x="0" y="0"/>
                  </a:moveTo>
                  <a:lnTo>
                    <a:pt x="0" y="765"/>
                  </a:lnTo>
                  <a:lnTo>
                    <a:pt x="3662" y="765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1539297" y="3429372"/>
              <a:ext cx="221441" cy="69618"/>
            </a:xfrm>
            <a:custGeom>
              <a:rect b="b" l="l" r="r" t="t"/>
              <a:pathLst>
                <a:path extrusionOk="0" h="2434" w="7742">
                  <a:moveTo>
                    <a:pt x="580" y="1"/>
                  </a:moveTo>
                  <a:lnTo>
                    <a:pt x="1" y="1159"/>
                  </a:lnTo>
                  <a:lnTo>
                    <a:pt x="580" y="2434"/>
                  </a:lnTo>
                  <a:lnTo>
                    <a:pt x="7741" y="2434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1351729" y="3429372"/>
              <a:ext cx="204165" cy="69618"/>
            </a:xfrm>
            <a:custGeom>
              <a:rect b="b" l="l" r="r" t="t"/>
              <a:pathLst>
                <a:path extrusionOk="0" h="2434" w="7138">
                  <a:moveTo>
                    <a:pt x="0" y="1"/>
                  </a:moveTo>
                  <a:lnTo>
                    <a:pt x="0" y="2434"/>
                  </a:lnTo>
                  <a:lnTo>
                    <a:pt x="7138" y="2434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1539297" y="3153624"/>
              <a:ext cx="102111" cy="218123"/>
            </a:xfrm>
            <a:custGeom>
              <a:rect b="b" l="l" r="r" t="t"/>
              <a:pathLst>
                <a:path extrusionOk="0" h="7626" w="3570">
                  <a:moveTo>
                    <a:pt x="580" y="1"/>
                  </a:moveTo>
                  <a:lnTo>
                    <a:pt x="1" y="4242"/>
                  </a:lnTo>
                  <a:lnTo>
                    <a:pt x="580" y="7625"/>
                  </a:lnTo>
                  <a:lnTo>
                    <a:pt x="2040" y="7625"/>
                  </a:lnTo>
                  <a:lnTo>
                    <a:pt x="2040" y="3384"/>
                  </a:lnTo>
                  <a:lnTo>
                    <a:pt x="3570" y="338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1470368" y="3153624"/>
              <a:ext cx="85521" cy="218123"/>
            </a:xfrm>
            <a:custGeom>
              <a:rect b="b" l="l" r="r" t="t"/>
              <a:pathLst>
                <a:path extrusionOk="0" h="7626" w="2990">
                  <a:moveTo>
                    <a:pt x="2990" y="1"/>
                  </a:moveTo>
                  <a:lnTo>
                    <a:pt x="0" y="3384"/>
                  </a:lnTo>
                  <a:lnTo>
                    <a:pt x="1553" y="3384"/>
                  </a:lnTo>
                  <a:lnTo>
                    <a:pt x="1553" y="7625"/>
                  </a:lnTo>
                  <a:lnTo>
                    <a:pt x="2990" y="7625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35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5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5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5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6" name="Google Shape;916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17" name="Google Shape;917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0" name="Google Shape;9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26" name="Google Shape;926;p3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7" name="Google Shape;927;p3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8" name="Google Shape;928;p3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29" name="Google Shape;929;p3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30" name="Google Shape;930;p3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1" name="Google Shape;931;p3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32" name="Google Shape;932;p3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33" name="Google Shape;933;p3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34" name="Google Shape;934;p3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5" name="Google Shape;935;p3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36" name="Google Shape;936;p3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37" name="Google Shape;937;p3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9" name="Google Shape;939;p36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0" name="Google Shape;940;p36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Eventos</a:t>
            </a:r>
            <a:endParaRPr/>
          </a:p>
        </p:txBody>
      </p:sp>
      <p:sp>
        <p:nvSpPr>
          <p:cNvPr id="941" name="Google Shape;941;p36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942" name="Google Shape;942;p36"/>
          <p:cNvSpPr txBox="1"/>
          <p:nvPr>
            <p:ph idx="1" type="subTitle"/>
          </p:nvPr>
        </p:nvSpPr>
        <p:spPr>
          <a:xfrm>
            <a:off x="948600" y="3392900"/>
            <a:ext cx="44319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https://es.reactjs.org/docs/handling-events.html</a:t>
            </a:r>
            <a:endParaRPr sz="800"/>
          </a:p>
        </p:txBody>
      </p:sp>
      <p:sp>
        <p:nvSpPr>
          <p:cNvPr id="943" name="Google Shape;943;p36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4" name="Google Shape;944;p36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945" name="Google Shape;945;p36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0" name="Google Shape;950;p36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951" name="Google Shape;951;p36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6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6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54" name="Google Shape;954;p36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955" name="Google Shape;955;p36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36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36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58" name="Google Shape;958;p36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959" name="Google Shape;959;p36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960" name="Google Shape;960;p36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rect b="b" l="l" r="r" t="t"/>
                  <a:pathLst>
                    <a:path extrusionOk="0" h="13295" w="30618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36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rect b="b" l="l" r="r" t="t"/>
                  <a:pathLst>
                    <a:path extrusionOk="0" h="2934" w="5533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36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rect b="b" l="l" r="r" t="t"/>
                  <a:pathLst>
                    <a:path extrusionOk="0" h="3456" w="3449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36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rect b="b" l="l" r="r" t="t"/>
                  <a:pathLst>
                    <a:path extrusionOk="0" h="2443" w="2445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36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rect b="b" l="l" r="r" t="t"/>
                  <a:pathLst>
                    <a:path extrusionOk="0" h="2935" w="5533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36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rect b="b" l="l" r="r" t="t"/>
                  <a:pathLst>
                    <a:path extrusionOk="0" h="3456" w="3455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36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rect b="b" l="l" r="r" t="t"/>
                  <a:pathLst>
                    <a:path extrusionOk="0" h="2443" w="2438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36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36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9" name="Google Shape;969;p36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970" name="Google Shape;970;p36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36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36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36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74" name="Google Shape;974;p36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975" name="Google Shape;975;p36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76" name="Google Shape;976;p36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977" name="Google Shape;977;p36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36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79" name="Google Shape;979;p36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980" name="Google Shape;980;p36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3" name="Google Shape;983;p36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36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36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6" name="Google Shape;9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1" y="74225"/>
            <a:ext cx="795377" cy="39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